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11.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12.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13.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14.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15.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16.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17.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18.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19.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20.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notesSlides/notesSlide21.xml" ContentType="application/vnd.openxmlformats-officedocument.presentationml.notesSlide+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notesSlides/notesSlide22.xml" ContentType="application/vnd.openxmlformats-officedocument.presentationml.notesSlide+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notesSlides/notesSlide23.xml" ContentType="application/vnd.openxmlformats-officedocument.presentationml.notesSlide+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notesSlides/notesSlide24.xml" ContentType="application/vnd.openxmlformats-officedocument.presentationml.notesSlide+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notesSlides/notesSlide25.xml" ContentType="application/vnd.openxmlformats-officedocument.presentationml.notesSlide+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notesSlides/notesSlide26.xml" ContentType="application/vnd.openxmlformats-officedocument.presentationml.notesSlide+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notesSlides/notesSlide27.xml" ContentType="application/vnd.openxmlformats-officedocument.presentationml.notesSlide+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notesSlides/notesSlide28.xml" ContentType="application/vnd.openxmlformats-officedocument.presentationml.notesSlide+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626" r:id="rId2"/>
    <p:sldId id="615" r:id="rId3"/>
    <p:sldId id="614" r:id="rId4"/>
    <p:sldId id="548" r:id="rId5"/>
    <p:sldId id="552" r:id="rId6"/>
    <p:sldId id="582" r:id="rId7"/>
    <p:sldId id="616" r:id="rId8"/>
    <p:sldId id="590" r:id="rId9"/>
    <p:sldId id="612" r:id="rId10"/>
    <p:sldId id="591" r:id="rId11"/>
    <p:sldId id="613" r:id="rId12"/>
    <p:sldId id="553" r:id="rId13"/>
    <p:sldId id="571" r:id="rId14"/>
    <p:sldId id="573" r:id="rId15"/>
    <p:sldId id="617" r:id="rId16"/>
    <p:sldId id="589" r:id="rId17"/>
    <p:sldId id="554" r:id="rId18"/>
    <p:sldId id="618" r:id="rId19"/>
    <p:sldId id="555" r:id="rId20"/>
    <p:sldId id="556" r:id="rId21"/>
    <p:sldId id="558" r:id="rId22"/>
    <p:sldId id="619" r:id="rId23"/>
    <p:sldId id="586" r:id="rId24"/>
    <p:sldId id="620" r:id="rId25"/>
    <p:sldId id="593" r:id="rId26"/>
    <p:sldId id="592" r:id="rId27"/>
    <p:sldId id="588" r:id="rId28"/>
    <p:sldId id="621" r:id="rId29"/>
    <p:sldId id="559" r:id="rId30"/>
    <p:sldId id="560" r:id="rId31"/>
    <p:sldId id="564" r:id="rId32"/>
    <p:sldId id="622" r:id="rId33"/>
    <p:sldId id="594" r:id="rId34"/>
    <p:sldId id="601" r:id="rId35"/>
    <p:sldId id="602" r:id="rId36"/>
    <p:sldId id="603" r:id="rId37"/>
    <p:sldId id="624" r:id="rId38"/>
    <p:sldId id="605" r:id="rId39"/>
    <p:sldId id="623" r:id="rId40"/>
    <p:sldId id="625" r:id="rId41"/>
  </p:sldIdLst>
  <p:sldSz cx="9144000" cy="6858000" type="screen4x3"/>
  <p:notesSz cx="6797675" cy="9874250"/>
  <p:defaultTex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599" autoAdjust="0"/>
  </p:normalViewPr>
  <p:slideViewPr>
    <p:cSldViewPr>
      <p:cViewPr>
        <p:scale>
          <a:sx n="92" d="100"/>
          <a:sy n="92" d="100"/>
        </p:scale>
        <p:origin x="-21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C3B2DA-AF0F-4D9D-A166-D87C6619C7C7}"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GB"/>
        </a:p>
      </dgm:t>
    </dgm:pt>
    <dgm:pt modelId="{E07116AF-9DCB-4406-809C-F3880A41989E}">
      <dgm:prSet/>
      <dgm:spPr/>
      <dgm:t>
        <a:bodyPr/>
        <a:lstStyle/>
        <a:p>
          <a:pPr rtl="0"/>
          <a:r>
            <a:rPr lang="en-GB" dirty="0" smtClean="0"/>
            <a:t>Introduction</a:t>
          </a:r>
          <a:endParaRPr lang="en-GB" dirty="0"/>
        </a:p>
      </dgm:t>
    </dgm:pt>
    <dgm:pt modelId="{EF6317C4-5A10-4178-8015-9B6CC90E6FE5}" type="parTrans" cxnId="{13C9F552-BFDB-411B-8088-1B3E3F7440CB}">
      <dgm:prSet/>
      <dgm:spPr/>
      <dgm:t>
        <a:bodyPr/>
        <a:lstStyle/>
        <a:p>
          <a:endParaRPr lang="en-GB"/>
        </a:p>
      </dgm:t>
    </dgm:pt>
    <dgm:pt modelId="{CE6F28AA-C58F-47AE-B6DA-38BE1F784C45}" type="sibTrans" cxnId="{13C9F552-BFDB-411B-8088-1B3E3F7440CB}">
      <dgm:prSet/>
      <dgm:spPr/>
      <dgm:t>
        <a:bodyPr/>
        <a:lstStyle/>
        <a:p>
          <a:endParaRPr lang="en-GB"/>
        </a:p>
      </dgm:t>
    </dgm:pt>
    <dgm:pt modelId="{7A8A6814-0BB4-4503-BC4E-918FD657C528}">
      <dgm:prSet/>
      <dgm:spPr/>
      <dgm:t>
        <a:bodyPr/>
        <a:lstStyle/>
        <a:p>
          <a:pPr rtl="0"/>
          <a:r>
            <a:rPr lang="en-GB" smtClean="0"/>
            <a:t>Categories of Antitrust Analysis under Article 101</a:t>
          </a:r>
          <a:endParaRPr lang="en-GB"/>
        </a:p>
      </dgm:t>
    </dgm:pt>
    <dgm:pt modelId="{5AD8F382-4AC8-42ED-B4DB-4D336E59EEDB}" type="parTrans" cxnId="{DA8C7DC4-FB61-44EB-BF17-7422492D8C73}">
      <dgm:prSet/>
      <dgm:spPr/>
      <dgm:t>
        <a:bodyPr/>
        <a:lstStyle/>
        <a:p>
          <a:endParaRPr lang="en-GB"/>
        </a:p>
      </dgm:t>
    </dgm:pt>
    <dgm:pt modelId="{1DEFEA8A-22B2-4290-822A-4096130333DE}" type="sibTrans" cxnId="{DA8C7DC4-FB61-44EB-BF17-7422492D8C73}">
      <dgm:prSet/>
      <dgm:spPr/>
      <dgm:t>
        <a:bodyPr/>
        <a:lstStyle/>
        <a:p>
          <a:endParaRPr lang="en-GB"/>
        </a:p>
      </dgm:t>
    </dgm:pt>
    <dgm:pt modelId="{632F8FCB-AAE9-4A2B-9A0E-BCB3C46040F8}">
      <dgm:prSet/>
      <dgm:spPr/>
      <dgm:t>
        <a:bodyPr/>
        <a:lstStyle/>
        <a:p>
          <a:pPr rtl="0"/>
          <a:r>
            <a:rPr lang="en-GB" smtClean="0"/>
            <a:t>Identifying a Restriction of Competition by Object</a:t>
          </a:r>
          <a:endParaRPr lang="en-GB"/>
        </a:p>
      </dgm:t>
    </dgm:pt>
    <dgm:pt modelId="{31884259-9A66-40EA-948B-BE1D4E7860CD}" type="parTrans" cxnId="{CF8FF765-BE6C-4C55-A0F6-C558031B4259}">
      <dgm:prSet/>
      <dgm:spPr/>
      <dgm:t>
        <a:bodyPr/>
        <a:lstStyle/>
        <a:p>
          <a:endParaRPr lang="en-GB"/>
        </a:p>
      </dgm:t>
    </dgm:pt>
    <dgm:pt modelId="{823E5CB9-6323-47AE-8370-FC909DCB46A2}" type="sibTrans" cxnId="{CF8FF765-BE6C-4C55-A0F6-C558031B4259}">
      <dgm:prSet/>
      <dgm:spPr/>
      <dgm:t>
        <a:bodyPr/>
        <a:lstStyle/>
        <a:p>
          <a:endParaRPr lang="en-GB"/>
        </a:p>
      </dgm:t>
    </dgm:pt>
    <dgm:pt modelId="{5F22D2B8-7BC2-4E61-91A0-82D62BA3CD6C}">
      <dgm:prSet/>
      <dgm:spPr/>
      <dgm:t>
        <a:bodyPr/>
        <a:lstStyle/>
        <a:p>
          <a:pPr rtl="0"/>
          <a:r>
            <a:rPr lang="en-GB" smtClean="0"/>
            <a:t>The Central Importance of Content?</a:t>
          </a:r>
          <a:endParaRPr lang="en-GB"/>
        </a:p>
      </dgm:t>
    </dgm:pt>
    <dgm:pt modelId="{53AC41C8-7256-42EA-A7B7-9E80198510E8}" type="parTrans" cxnId="{564AF62C-9500-43F4-80BB-FAEA44E207A3}">
      <dgm:prSet/>
      <dgm:spPr/>
      <dgm:t>
        <a:bodyPr/>
        <a:lstStyle/>
        <a:p>
          <a:endParaRPr lang="en-GB"/>
        </a:p>
      </dgm:t>
    </dgm:pt>
    <dgm:pt modelId="{8E88761F-1136-4FC6-8357-8AEEA9E90BB9}" type="sibTrans" cxnId="{564AF62C-9500-43F4-80BB-FAEA44E207A3}">
      <dgm:prSet/>
      <dgm:spPr/>
      <dgm:t>
        <a:bodyPr/>
        <a:lstStyle/>
        <a:p>
          <a:endParaRPr lang="en-GB"/>
        </a:p>
      </dgm:t>
    </dgm:pt>
    <dgm:pt modelId="{21966C6C-8674-4697-A3A2-A3DB941A172C}">
      <dgm:prSet/>
      <dgm:spPr/>
      <dgm:t>
        <a:bodyPr/>
        <a:lstStyle/>
        <a:p>
          <a:pPr rtl="0"/>
          <a:r>
            <a:rPr lang="en-GB" smtClean="0"/>
            <a:t>The Relevance of Objectives and Context – Narrowing and Expanding the Category</a:t>
          </a:r>
          <a:endParaRPr lang="en-GB"/>
        </a:p>
      </dgm:t>
    </dgm:pt>
    <dgm:pt modelId="{481D2157-C406-4133-92D7-0BE8A76C34D8}" type="parTrans" cxnId="{C58B18C4-07C1-436B-B217-AEF06D5F4773}">
      <dgm:prSet/>
      <dgm:spPr/>
      <dgm:t>
        <a:bodyPr/>
        <a:lstStyle/>
        <a:p>
          <a:endParaRPr lang="en-GB"/>
        </a:p>
      </dgm:t>
    </dgm:pt>
    <dgm:pt modelId="{4F8548F0-F09B-4C37-9B9B-7FB564EB6FC4}" type="sibTrans" cxnId="{C58B18C4-07C1-436B-B217-AEF06D5F4773}">
      <dgm:prSet/>
      <dgm:spPr/>
      <dgm:t>
        <a:bodyPr/>
        <a:lstStyle/>
        <a:p>
          <a:endParaRPr lang="en-GB"/>
        </a:p>
      </dgm:t>
    </dgm:pt>
    <dgm:pt modelId="{7AEE2907-017D-4D12-A14B-46122D356C9E}">
      <dgm:prSet/>
      <dgm:spPr/>
      <dgm:t>
        <a:bodyPr/>
        <a:lstStyle/>
        <a:p>
          <a:pPr rtl="0"/>
          <a:r>
            <a:rPr lang="en-GB" smtClean="0"/>
            <a:t>By Object Infringements under Article 102</a:t>
          </a:r>
          <a:endParaRPr lang="en-GB"/>
        </a:p>
      </dgm:t>
    </dgm:pt>
    <dgm:pt modelId="{3A98BEDB-7D6E-4F44-AC60-D895F53CCF0A}" type="parTrans" cxnId="{BAD32AD0-9DDB-4B72-8C9C-7235DEEA91A5}">
      <dgm:prSet/>
      <dgm:spPr/>
      <dgm:t>
        <a:bodyPr/>
        <a:lstStyle/>
        <a:p>
          <a:endParaRPr lang="en-GB"/>
        </a:p>
      </dgm:t>
    </dgm:pt>
    <dgm:pt modelId="{7B31C9E2-28B8-44AB-A07D-0E843D03E079}" type="sibTrans" cxnId="{BAD32AD0-9DDB-4B72-8C9C-7235DEEA91A5}">
      <dgm:prSet/>
      <dgm:spPr/>
      <dgm:t>
        <a:bodyPr/>
        <a:lstStyle/>
        <a:p>
          <a:endParaRPr lang="en-GB"/>
        </a:p>
      </dgm:t>
    </dgm:pt>
    <dgm:pt modelId="{FE87E536-F416-4556-8329-46400589A80D}" type="pres">
      <dgm:prSet presAssocID="{CFC3B2DA-AF0F-4D9D-A166-D87C6619C7C7}" presName="vert0" presStyleCnt="0">
        <dgm:presLayoutVars>
          <dgm:dir/>
          <dgm:animOne val="branch"/>
          <dgm:animLvl val="lvl"/>
        </dgm:presLayoutVars>
      </dgm:prSet>
      <dgm:spPr/>
      <dgm:t>
        <a:bodyPr/>
        <a:lstStyle/>
        <a:p>
          <a:endParaRPr lang="en-GB"/>
        </a:p>
      </dgm:t>
    </dgm:pt>
    <dgm:pt modelId="{B0D09F8A-F2F3-472C-9936-A12CCA0A6BB9}" type="pres">
      <dgm:prSet presAssocID="{E07116AF-9DCB-4406-809C-F3880A41989E}" presName="thickLine" presStyleLbl="alignNode1" presStyleIdx="0" presStyleCnt="6"/>
      <dgm:spPr/>
    </dgm:pt>
    <dgm:pt modelId="{D532FD5F-3C84-4DD0-B7B3-909801F2FDBD}" type="pres">
      <dgm:prSet presAssocID="{E07116AF-9DCB-4406-809C-F3880A41989E}" presName="horz1" presStyleCnt="0"/>
      <dgm:spPr/>
    </dgm:pt>
    <dgm:pt modelId="{47E41DFF-3E0F-49D4-9E5F-91152BD50B52}" type="pres">
      <dgm:prSet presAssocID="{E07116AF-9DCB-4406-809C-F3880A41989E}" presName="tx1" presStyleLbl="revTx" presStyleIdx="0" presStyleCnt="6"/>
      <dgm:spPr/>
      <dgm:t>
        <a:bodyPr/>
        <a:lstStyle/>
        <a:p>
          <a:endParaRPr lang="en-GB"/>
        </a:p>
      </dgm:t>
    </dgm:pt>
    <dgm:pt modelId="{4FAB648F-02D8-4E5D-A7F9-F705B46B9FBC}" type="pres">
      <dgm:prSet presAssocID="{E07116AF-9DCB-4406-809C-F3880A41989E}" presName="vert1" presStyleCnt="0"/>
      <dgm:spPr/>
    </dgm:pt>
    <dgm:pt modelId="{7FF9660F-A2C3-449B-8538-BD6110249A8E}" type="pres">
      <dgm:prSet presAssocID="{7A8A6814-0BB4-4503-BC4E-918FD657C528}" presName="thickLine" presStyleLbl="alignNode1" presStyleIdx="1" presStyleCnt="6"/>
      <dgm:spPr/>
    </dgm:pt>
    <dgm:pt modelId="{C190A84A-420E-4D28-A1E6-462D14A6F41C}" type="pres">
      <dgm:prSet presAssocID="{7A8A6814-0BB4-4503-BC4E-918FD657C528}" presName="horz1" presStyleCnt="0"/>
      <dgm:spPr/>
    </dgm:pt>
    <dgm:pt modelId="{148EDB5D-437C-41BC-8F09-6B095E91FDAD}" type="pres">
      <dgm:prSet presAssocID="{7A8A6814-0BB4-4503-BC4E-918FD657C528}" presName="tx1" presStyleLbl="revTx" presStyleIdx="1" presStyleCnt="6"/>
      <dgm:spPr/>
      <dgm:t>
        <a:bodyPr/>
        <a:lstStyle/>
        <a:p>
          <a:endParaRPr lang="en-GB"/>
        </a:p>
      </dgm:t>
    </dgm:pt>
    <dgm:pt modelId="{6EC1791B-0EBB-44B4-8031-802BC5837E70}" type="pres">
      <dgm:prSet presAssocID="{7A8A6814-0BB4-4503-BC4E-918FD657C528}" presName="vert1" presStyleCnt="0"/>
      <dgm:spPr/>
    </dgm:pt>
    <dgm:pt modelId="{08BF6B1F-ACAD-4783-9352-C232EF8EC7E7}" type="pres">
      <dgm:prSet presAssocID="{632F8FCB-AAE9-4A2B-9A0E-BCB3C46040F8}" presName="thickLine" presStyleLbl="alignNode1" presStyleIdx="2" presStyleCnt="6"/>
      <dgm:spPr/>
    </dgm:pt>
    <dgm:pt modelId="{B0B91609-FBF5-4B9F-824A-BBD42D414D01}" type="pres">
      <dgm:prSet presAssocID="{632F8FCB-AAE9-4A2B-9A0E-BCB3C46040F8}" presName="horz1" presStyleCnt="0"/>
      <dgm:spPr/>
    </dgm:pt>
    <dgm:pt modelId="{10B3E7AC-BC49-4246-ABE5-1337105D19ED}" type="pres">
      <dgm:prSet presAssocID="{632F8FCB-AAE9-4A2B-9A0E-BCB3C46040F8}" presName="tx1" presStyleLbl="revTx" presStyleIdx="2" presStyleCnt="6"/>
      <dgm:spPr/>
      <dgm:t>
        <a:bodyPr/>
        <a:lstStyle/>
        <a:p>
          <a:endParaRPr lang="en-GB"/>
        </a:p>
      </dgm:t>
    </dgm:pt>
    <dgm:pt modelId="{EEF38BBA-3A48-4400-BD90-AC38F7A3E637}" type="pres">
      <dgm:prSet presAssocID="{632F8FCB-AAE9-4A2B-9A0E-BCB3C46040F8}" presName="vert1" presStyleCnt="0"/>
      <dgm:spPr/>
    </dgm:pt>
    <dgm:pt modelId="{55B84BA8-FFE3-4354-AEE3-C1FA68C81199}" type="pres">
      <dgm:prSet presAssocID="{5F22D2B8-7BC2-4E61-91A0-82D62BA3CD6C}" presName="thickLine" presStyleLbl="alignNode1" presStyleIdx="3" presStyleCnt="6"/>
      <dgm:spPr/>
    </dgm:pt>
    <dgm:pt modelId="{DB6A62BE-7C80-4D66-86BC-5C7445F2EE48}" type="pres">
      <dgm:prSet presAssocID="{5F22D2B8-7BC2-4E61-91A0-82D62BA3CD6C}" presName="horz1" presStyleCnt="0"/>
      <dgm:spPr/>
    </dgm:pt>
    <dgm:pt modelId="{9C599B3A-1212-436A-9E9D-81DB55C78BFE}" type="pres">
      <dgm:prSet presAssocID="{5F22D2B8-7BC2-4E61-91A0-82D62BA3CD6C}" presName="tx1" presStyleLbl="revTx" presStyleIdx="3" presStyleCnt="6"/>
      <dgm:spPr/>
      <dgm:t>
        <a:bodyPr/>
        <a:lstStyle/>
        <a:p>
          <a:endParaRPr lang="en-GB"/>
        </a:p>
      </dgm:t>
    </dgm:pt>
    <dgm:pt modelId="{7D0F4BA4-35EF-4F18-8247-5277CBCBE6A3}" type="pres">
      <dgm:prSet presAssocID="{5F22D2B8-7BC2-4E61-91A0-82D62BA3CD6C}" presName="vert1" presStyleCnt="0"/>
      <dgm:spPr/>
    </dgm:pt>
    <dgm:pt modelId="{5927CABF-55FB-4D41-9375-BF811EF7D7FF}" type="pres">
      <dgm:prSet presAssocID="{21966C6C-8674-4697-A3A2-A3DB941A172C}" presName="thickLine" presStyleLbl="alignNode1" presStyleIdx="4" presStyleCnt="6"/>
      <dgm:spPr/>
    </dgm:pt>
    <dgm:pt modelId="{39BFB97A-9A33-4DAD-A06B-647D6AE79276}" type="pres">
      <dgm:prSet presAssocID="{21966C6C-8674-4697-A3A2-A3DB941A172C}" presName="horz1" presStyleCnt="0"/>
      <dgm:spPr/>
    </dgm:pt>
    <dgm:pt modelId="{F9965333-269F-4B92-B53B-7AE3580E62C1}" type="pres">
      <dgm:prSet presAssocID="{21966C6C-8674-4697-A3A2-A3DB941A172C}" presName="tx1" presStyleLbl="revTx" presStyleIdx="4" presStyleCnt="6"/>
      <dgm:spPr/>
      <dgm:t>
        <a:bodyPr/>
        <a:lstStyle/>
        <a:p>
          <a:endParaRPr lang="en-GB"/>
        </a:p>
      </dgm:t>
    </dgm:pt>
    <dgm:pt modelId="{EB2F3198-FF03-425C-97DA-D6FDEF2E76A0}" type="pres">
      <dgm:prSet presAssocID="{21966C6C-8674-4697-A3A2-A3DB941A172C}" presName="vert1" presStyleCnt="0"/>
      <dgm:spPr/>
    </dgm:pt>
    <dgm:pt modelId="{F6015406-06C4-46D2-92F1-8BF160A8CBD0}" type="pres">
      <dgm:prSet presAssocID="{7AEE2907-017D-4D12-A14B-46122D356C9E}" presName="thickLine" presStyleLbl="alignNode1" presStyleIdx="5" presStyleCnt="6"/>
      <dgm:spPr/>
    </dgm:pt>
    <dgm:pt modelId="{8E70DD6F-CA8D-499C-AA79-B58CE9E9B488}" type="pres">
      <dgm:prSet presAssocID="{7AEE2907-017D-4D12-A14B-46122D356C9E}" presName="horz1" presStyleCnt="0"/>
      <dgm:spPr/>
    </dgm:pt>
    <dgm:pt modelId="{B18F98DD-DF97-40FB-A8AA-DBD155EC1E57}" type="pres">
      <dgm:prSet presAssocID="{7AEE2907-017D-4D12-A14B-46122D356C9E}" presName="tx1" presStyleLbl="revTx" presStyleIdx="5" presStyleCnt="6"/>
      <dgm:spPr/>
      <dgm:t>
        <a:bodyPr/>
        <a:lstStyle/>
        <a:p>
          <a:endParaRPr lang="en-GB"/>
        </a:p>
      </dgm:t>
    </dgm:pt>
    <dgm:pt modelId="{F56F46B0-594F-4597-B30A-1B4FA610CE38}" type="pres">
      <dgm:prSet presAssocID="{7AEE2907-017D-4D12-A14B-46122D356C9E}" presName="vert1" presStyleCnt="0"/>
      <dgm:spPr/>
    </dgm:pt>
  </dgm:ptLst>
  <dgm:cxnLst>
    <dgm:cxn modelId="{605C86CB-6C1C-49C2-8934-0AFE57CE90D4}" type="presOf" srcId="{7A8A6814-0BB4-4503-BC4E-918FD657C528}" destId="{148EDB5D-437C-41BC-8F09-6B095E91FDAD}" srcOrd="0" destOrd="0" presId="urn:microsoft.com/office/officeart/2008/layout/LinedList"/>
    <dgm:cxn modelId="{DA8C7DC4-FB61-44EB-BF17-7422492D8C73}" srcId="{CFC3B2DA-AF0F-4D9D-A166-D87C6619C7C7}" destId="{7A8A6814-0BB4-4503-BC4E-918FD657C528}" srcOrd="1" destOrd="0" parTransId="{5AD8F382-4AC8-42ED-B4DB-4D336E59EEDB}" sibTransId="{1DEFEA8A-22B2-4290-822A-4096130333DE}"/>
    <dgm:cxn modelId="{E077A13A-F646-490A-BD0D-D1E1618CF049}" type="presOf" srcId="{CFC3B2DA-AF0F-4D9D-A166-D87C6619C7C7}" destId="{FE87E536-F416-4556-8329-46400589A80D}" srcOrd="0" destOrd="0" presId="urn:microsoft.com/office/officeart/2008/layout/LinedList"/>
    <dgm:cxn modelId="{451F7449-983B-459D-9630-CBC3913303FB}" type="presOf" srcId="{21966C6C-8674-4697-A3A2-A3DB941A172C}" destId="{F9965333-269F-4B92-B53B-7AE3580E62C1}" srcOrd="0" destOrd="0" presId="urn:microsoft.com/office/officeart/2008/layout/LinedList"/>
    <dgm:cxn modelId="{87B0D2A9-B160-420A-AE50-FF5B4323A1E0}" type="presOf" srcId="{5F22D2B8-7BC2-4E61-91A0-82D62BA3CD6C}" destId="{9C599B3A-1212-436A-9E9D-81DB55C78BFE}" srcOrd="0" destOrd="0" presId="urn:microsoft.com/office/officeart/2008/layout/LinedList"/>
    <dgm:cxn modelId="{564AF62C-9500-43F4-80BB-FAEA44E207A3}" srcId="{CFC3B2DA-AF0F-4D9D-A166-D87C6619C7C7}" destId="{5F22D2B8-7BC2-4E61-91A0-82D62BA3CD6C}" srcOrd="3" destOrd="0" parTransId="{53AC41C8-7256-42EA-A7B7-9E80198510E8}" sibTransId="{8E88761F-1136-4FC6-8357-8AEEA9E90BB9}"/>
    <dgm:cxn modelId="{45917336-92C7-4391-936E-6E7C21904137}" type="presOf" srcId="{E07116AF-9DCB-4406-809C-F3880A41989E}" destId="{47E41DFF-3E0F-49D4-9E5F-91152BD50B52}" srcOrd="0" destOrd="0" presId="urn:microsoft.com/office/officeart/2008/layout/LinedList"/>
    <dgm:cxn modelId="{5A7438B5-CB9F-4E4C-87F7-62701D22E607}" type="presOf" srcId="{632F8FCB-AAE9-4A2B-9A0E-BCB3C46040F8}" destId="{10B3E7AC-BC49-4246-ABE5-1337105D19ED}" srcOrd="0" destOrd="0" presId="urn:microsoft.com/office/officeart/2008/layout/LinedList"/>
    <dgm:cxn modelId="{CF8FF765-BE6C-4C55-A0F6-C558031B4259}" srcId="{CFC3B2DA-AF0F-4D9D-A166-D87C6619C7C7}" destId="{632F8FCB-AAE9-4A2B-9A0E-BCB3C46040F8}" srcOrd="2" destOrd="0" parTransId="{31884259-9A66-40EA-948B-BE1D4E7860CD}" sibTransId="{823E5CB9-6323-47AE-8370-FC909DCB46A2}"/>
    <dgm:cxn modelId="{13C9F552-BFDB-411B-8088-1B3E3F7440CB}" srcId="{CFC3B2DA-AF0F-4D9D-A166-D87C6619C7C7}" destId="{E07116AF-9DCB-4406-809C-F3880A41989E}" srcOrd="0" destOrd="0" parTransId="{EF6317C4-5A10-4178-8015-9B6CC90E6FE5}" sibTransId="{CE6F28AA-C58F-47AE-B6DA-38BE1F784C45}"/>
    <dgm:cxn modelId="{C58B18C4-07C1-436B-B217-AEF06D5F4773}" srcId="{CFC3B2DA-AF0F-4D9D-A166-D87C6619C7C7}" destId="{21966C6C-8674-4697-A3A2-A3DB941A172C}" srcOrd="4" destOrd="0" parTransId="{481D2157-C406-4133-92D7-0BE8A76C34D8}" sibTransId="{4F8548F0-F09B-4C37-9B9B-7FB564EB6FC4}"/>
    <dgm:cxn modelId="{74192EB3-FFE7-4E0D-9734-86B5D7CFA3C2}" type="presOf" srcId="{7AEE2907-017D-4D12-A14B-46122D356C9E}" destId="{B18F98DD-DF97-40FB-A8AA-DBD155EC1E57}" srcOrd="0" destOrd="0" presId="urn:microsoft.com/office/officeart/2008/layout/LinedList"/>
    <dgm:cxn modelId="{BAD32AD0-9DDB-4B72-8C9C-7235DEEA91A5}" srcId="{CFC3B2DA-AF0F-4D9D-A166-D87C6619C7C7}" destId="{7AEE2907-017D-4D12-A14B-46122D356C9E}" srcOrd="5" destOrd="0" parTransId="{3A98BEDB-7D6E-4F44-AC60-D895F53CCF0A}" sibTransId="{7B31C9E2-28B8-44AB-A07D-0E843D03E079}"/>
    <dgm:cxn modelId="{A722C3B3-BDA1-4B34-949E-AD980218B47A}" type="presParOf" srcId="{FE87E536-F416-4556-8329-46400589A80D}" destId="{B0D09F8A-F2F3-472C-9936-A12CCA0A6BB9}" srcOrd="0" destOrd="0" presId="urn:microsoft.com/office/officeart/2008/layout/LinedList"/>
    <dgm:cxn modelId="{972298D7-794F-43E3-91AB-48598B26D6D6}" type="presParOf" srcId="{FE87E536-F416-4556-8329-46400589A80D}" destId="{D532FD5F-3C84-4DD0-B7B3-909801F2FDBD}" srcOrd="1" destOrd="0" presId="urn:microsoft.com/office/officeart/2008/layout/LinedList"/>
    <dgm:cxn modelId="{D52C6E46-8B67-4D63-A143-C0E904425CBE}" type="presParOf" srcId="{D532FD5F-3C84-4DD0-B7B3-909801F2FDBD}" destId="{47E41DFF-3E0F-49D4-9E5F-91152BD50B52}" srcOrd="0" destOrd="0" presId="urn:microsoft.com/office/officeart/2008/layout/LinedList"/>
    <dgm:cxn modelId="{5C0E3B7C-A54F-4A5E-A284-37E67F8C3F05}" type="presParOf" srcId="{D532FD5F-3C84-4DD0-B7B3-909801F2FDBD}" destId="{4FAB648F-02D8-4E5D-A7F9-F705B46B9FBC}" srcOrd="1" destOrd="0" presId="urn:microsoft.com/office/officeart/2008/layout/LinedList"/>
    <dgm:cxn modelId="{D3750021-49B1-493F-92C6-84A39E7183C4}" type="presParOf" srcId="{FE87E536-F416-4556-8329-46400589A80D}" destId="{7FF9660F-A2C3-449B-8538-BD6110249A8E}" srcOrd="2" destOrd="0" presId="urn:microsoft.com/office/officeart/2008/layout/LinedList"/>
    <dgm:cxn modelId="{B1669341-98E5-42AE-8B37-492D7231D397}" type="presParOf" srcId="{FE87E536-F416-4556-8329-46400589A80D}" destId="{C190A84A-420E-4D28-A1E6-462D14A6F41C}" srcOrd="3" destOrd="0" presId="urn:microsoft.com/office/officeart/2008/layout/LinedList"/>
    <dgm:cxn modelId="{B597FCDB-11C2-4299-A85D-203782AFE94B}" type="presParOf" srcId="{C190A84A-420E-4D28-A1E6-462D14A6F41C}" destId="{148EDB5D-437C-41BC-8F09-6B095E91FDAD}" srcOrd="0" destOrd="0" presId="urn:microsoft.com/office/officeart/2008/layout/LinedList"/>
    <dgm:cxn modelId="{C2A09733-858D-47D4-AA27-2F1F594A1539}" type="presParOf" srcId="{C190A84A-420E-4D28-A1E6-462D14A6F41C}" destId="{6EC1791B-0EBB-44B4-8031-802BC5837E70}" srcOrd="1" destOrd="0" presId="urn:microsoft.com/office/officeart/2008/layout/LinedList"/>
    <dgm:cxn modelId="{B0EA276D-190E-4BF2-8896-39052A391BFA}" type="presParOf" srcId="{FE87E536-F416-4556-8329-46400589A80D}" destId="{08BF6B1F-ACAD-4783-9352-C232EF8EC7E7}" srcOrd="4" destOrd="0" presId="urn:microsoft.com/office/officeart/2008/layout/LinedList"/>
    <dgm:cxn modelId="{E40DF045-3988-4B49-A6DF-FB755A90979A}" type="presParOf" srcId="{FE87E536-F416-4556-8329-46400589A80D}" destId="{B0B91609-FBF5-4B9F-824A-BBD42D414D01}" srcOrd="5" destOrd="0" presId="urn:microsoft.com/office/officeart/2008/layout/LinedList"/>
    <dgm:cxn modelId="{F2177FFA-9525-42DF-A2DA-93BD8C59CE34}" type="presParOf" srcId="{B0B91609-FBF5-4B9F-824A-BBD42D414D01}" destId="{10B3E7AC-BC49-4246-ABE5-1337105D19ED}" srcOrd="0" destOrd="0" presId="urn:microsoft.com/office/officeart/2008/layout/LinedList"/>
    <dgm:cxn modelId="{F8BC419C-0904-49E0-B686-04B9B7946304}" type="presParOf" srcId="{B0B91609-FBF5-4B9F-824A-BBD42D414D01}" destId="{EEF38BBA-3A48-4400-BD90-AC38F7A3E637}" srcOrd="1" destOrd="0" presId="urn:microsoft.com/office/officeart/2008/layout/LinedList"/>
    <dgm:cxn modelId="{3EEA1285-4A9A-4656-B608-09136FB29A8B}" type="presParOf" srcId="{FE87E536-F416-4556-8329-46400589A80D}" destId="{55B84BA8-FFE3-4354-AEE3-C1FA68C81199}" srcOrd="6" destOrd="0" presId="urn:microsoft.com/office/officeart/2008/layout/LinedList"/>
    <dgm:cxn modelId="{7DCE986F-37AF-4CAD-AFEE-0ADF31F20C4C}" type="presParOf" srcId="{FE87E536-F416-4556-8329-46400589A80D}" destId="{DB6A62BE-7C80-4D66-86BC-5C7445F2EE48}" srcOrd="7" destOrd="0" presId="urn:microsoft.com/office/officeart/2008/layout/LinedList"/>
    <dgm:cxn modelId="{A12DFD95-8FD7-4DC8-B0D3-4625D4BC80C7}" type="presParOf" srcId="{DB6A62BE-7C80-4D66-86BC-5C7445F2EE48}" destId="{9C599B3A-1212-436A-9E9D-81DB55C78BFE}" srcOrd="0" destOrd="0" presId="urn:microsoft.com/office/officeart/2008/layout/LinedList"/>
    <dgm:cxn modelId="{FAD178B7-DF8D-45E2-BA53-0D99AB281E71}" type="presParOf" srcId="{DB6A62BE-7C80-4D66-86BC-5C7445F2EE48}" destId="{7D0F4BA4-35EF-4F18-8247-5277CBCBE6A3}" srcOrd="1" destOrd="0" presId="urn:microsoft.com/office/officeart/2008/layout/LinedList"/>
    <dgm:cxn modelId="{BF10B478-927C-4206-AFA3-0BE3F8B5A26E}" type="presParOf" srcId="{FE87E536-F416-4556-8329-46400589A80D}" destId="{5927CABF-55FB-4D41-9375-BF811EF7D7FF}" srcOrd="8" destOrd="0" presId="urn:microsoft.com/office/officeart/2008/layout/LinedList"/>
    <dgm:cxn modelId="{1F2C10F9-8B61-4F38-B7F6-2E2E2F9DFD14}" type="presParOf" srcId="{FE87E536-F416-4556-8329-46400589A80D}" destId="{39BFB97A-9A33-4DAD-A06B-647D6AE79276}" srcOrd="9" destOrd="0" presId="urn:microsoft.com/office/officeart/2008/layout/LinedList"/>
    <dgm:cxn modelId="{1B6E1188-1E44-473F-9B1A-EEA1252F0F2F}" type="presParOf" srcId="{39BFB97A-9A33-4DAD-A06B-647D6AE79276}" destId="{F9965333-269F-4B92-B53B-7AE3580E62C1}" srcOrd="0" destOrd="0" presId="urn:microsoft.com/office/officeart/2008/layout/LinedList"/>
    <dgm:cxn modelId="{BBBC31E2-3FEB-440B-9DE7-9FA4427F0DBC}" type="presParOf" srcId="{39BFB97A-9A33-4DAD-A06B-647D6AE79276}" destId="{EB2F3198-FF03-425C-97DA-D6FDEF2E76A0}" srcOrd="1" destOrd="0" presId="urn:microsoft.com/office/officeart/2008/layout/LinedList"/>
    <dgm:cxn modelId="{728FAFE4-9560-456C-BA50-BA311C46EE74}" type="presParOf" srcId="{FE87E536-F416-4556-8329-46400589A80D}" destId="{F6015406-06C4-46D2-92F1-8BF160A8CBD0}" srcOrd="10" destOrd="0" presId="urn:microsoft.com/office/officeart/2008/layout/LinedList"/>
    <dgm:cxn modelId="{098D1C1E-104F-4B0E-BFC5-A63415661A16}" type="presParOf" srcId="{FE87E536-F416-4556-8329-46400589A80D}" destId="{8E70DD6F-CA8D-499C-AA79-B58CE9E9B488}" srcOrd="11" destOrd="0" presId="urn:microsoft.com/office/officeart/2008/layout/LinedList"/>
    <dgm:cxn modelId="{E5E88E8C-1F93-4C83-8583-E3BEED58E808}" type="presParOf" srcId="{8E70DD6F-CA8D-499C-AA79-B58CE9E9B488}" destId="{B18F98DD-DF97-40FB-A8AA-DBD155EC1E57}" srcOrd="0" destOrd="0" presId="urn:microsoft.com/office/officeart/2008/layout/LinedList"/>
    <dgm:cxn modelId="{9FE4275D-506D-485F-91C1-D391307B774E}" type="presParOf" srcId="{8E70DD6F-CA8D-499C-AA79-B58CE9E9B488}" destId="{F56F46B0-594F-4597-B30A-1B4FA610CE3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CF0A650-6393-4D4A-AA4C-C5EA9DC8E75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FCA0F4C4-61D8-4ACA-A658-B47F2C976F93}">
      <dgm:prSet custT="1"/>
      <dgm:spPr/>
      <dgm:t>
        <a:bodyPr/>
        <a:lstStyle/>
        <a:p>
          <a:pPr rtl="0"/>
          <a:r>
            <a:rPr lang="en-GB" sz="4800" dirty="0" smtClean="0"/>
            <a:t>Object or Effect under Article 101</a:t>
          </a:r>
          <a:endParaRPr lang="en-GB" sz="4800" dirty="0"/>
        </a:p>
      </dgm:t>
    </dgm:pt>
    <dgm:pt modelId="{F8DFE01F-309D-4F95-ABA7-AE52747E82B8}" type="parTrans" cxnId="{3D1D6E99-BF7F-48CC-8678-C6526E8C57BE}">
      <dgm:prSet/>
      <dgm:spPr/>
      <dgm:t>
        <a:bodyPr/>
        <a:lstStyle/>
        <a:p>
          <a:endParaRPr lang="en-GB"/>
        </a:p>
      </dgm:t>
    </dgm:pt>
    <dgm:pt modelId="{F29091B7-F8BC-4C86-8C72-736C0AD011F4}" type="sibTrans" cxnId="{3D1D6E99-BF7F-48CC-8678-C6526E8C57BE}">
      <dgm:prSet/>
      <dgm:spPr/>
      <dgm:t>
        <a:bodyPr/>
        <a:lstStyle/>
        <a:p>
          <a:endParaRPr lang="en-GB"/>
        </a:p>
      </dgm:t>
    </dgm:pt>
    <dgm:pt modelId="{0291788D-F9A6-4C99-AD28-AD91E1347522}" type="pres">
      <dgm:prSet presAssocID="{7CF0A650-6393-4D4A-AA4C-C5EA9DC8E759}" presName="vert0" presStyleCnt="0">
        <dgm:presLayoutVars>
          <dgm:dir/>
          <dgm:animOne val="branch"/>
          <dgm:animLvl val="lvl"/>
        </dgm:presLayoutVars>
      </dgm:prSet>
      <dgm:spPr/>
      <dgm:t>
        <a:bodyPr/>
        <a:lstStyle/>
        <a:p>
          <a:endParaRPr lang="en-GB"/>
        </a:p>
      </dgm:t>
    </dgm:pt>
    <dgm:pt modelId="{0A9E3768-8A6D-49A3-B2AD-960602A9E348}" type="pres">
      <dgm:prSet presAssocID="{FCA0F4C4-61D8-4ACA-A658-B47F2C976F93}" presName="thickLine" presStyleLbl="alignNode1" presStyleIdx="0" presStyleCnt="1"/>
      <dgm:spPr/>
    </dgm:pt>
    <dgm:pt modelId="{DBF2E553-8C18-4D05-B1B1-F17EE8FA5882}" type="pres">
      <dgm:prSet presAssocID="{FCA0F4C4-61D8-4ACA-A658-B47F2C976F93}" presName="horz1" presStyleCnt="0"/>
      <dgm:spPr/>
    </dgm:pt>
    <dgm:pt modelId="{3D4E12B0-D620-4007-A6EC-B2A1FFE3BBEB}" type="pres">
      <dgm:prSet presAssocID="{FCA0F4C4-61D8-4ACA-A658-B47F2C976F93}" presName="tx1" presStyleLbl="revTx" presStyleIdx="0" presStyleCnt="1"/>
      <dgm:spPr/>
      <dgm:t>
        <a:bodyPr/>
        <a:lstStyle/>
        <a:p>
          <a:endParaRPr lang="en-GB"/>
        </a:p>
      </dgm:t>
    </dgm:pt>
    <dgm:pt modelId="{59C6406E-2B0C-49FC-80BC-DBD5D6608F34}" type="pres">
      <dgm:prSet presAssocID="{FCA0F4C4-61D8-4ACA-A658-B47F2C976F93}" presName="vert1" presStyleCnt="0"/>
      <dgm:spPr/>
    </dgm:pt>
  </dgm:ptLst>
  <dgm:cxnLst>
    <dgm:cxn modelId="{4792B5D8-73DC-49C0-B3B5-195264112F36}" type="presOf" srcId="{7CF0A650-6393-4D4A-AA4C-C5EA9DC8E759}" destId="{0291788D-F9A6-4C99-AD28-AD91E1347522}" srcOrd="0" destOrd="0" presId="urn:microsoft.com/office/officeart/2008/layout/LinedList"/>
    <dgm:cxn modelId="{3D1D6E99-BF7F-48CC-8678-C6526E8C57BE}" srcId="{7CF0A650-6393-4D4A-AA4C-C5EA9DC8E759}" destId="{FCA0F4C4-61D8-4ACA-A658-B47F2C976F93}" srcOrd="0" destOrd="0" parTransId="{F8DFE01F-309D-4F95-ABA7-AE52747E82B8}" sibTransId="{F29091B7-F8BC-4C86-8C72-736C0AD011F4}"/>
    <dgm:cxn modelId="{1573CE56-E190-4E73-853C-B9CB30D457F9}" type="presOf" srcId="{FCA0F4C4-61D8-4ACA-A658-B47F2C976F93}" destId="{3D4E12B0-D620-4007-A6EC-B2A1FFE3BBEB}" srcOrd="0" destOrd="0" presId="urn:microsoft.com/office/officeart/2008/layout/LinedList"/>
    <dgm:cxn modelId="{4CF95425-10C6-4C81-9E79-662B84BDEFB1}" type="presParOf" srcId="{0291788D-F9A6-4C99-AD28-AD91E1347522}" destId="{0A9E3768-8A6D-49A3-B2AD-960602A9E348}" srcOrd="0" destOrd="0" presId="urn:microsoft.com/office/officeart/2008/layout/LinedList"/>
    <dgm:cxn modelId="{33068429-15A9-4C95-9140-63DA4DAA9324}" type="presParOf" srcId="{0291788D-F9A6-4C99-AD28-AD91E1347522}" destId="{DBF2E553-8C18-4D05-B1B1-F17EE8FA5882}" srcOrd="1" destOrd="0" presId="urn:microsoft.com/office/officeart/2008/layout/LinedList"/>
    <dgm:cxn modelId="{1B921B25-FF37-4F71-A712-18841D12BBC1}" type="presParOf" srcId="{DBF2E553-8C18-4D05-B1B1-F17EE8FA5882}" destId="{3D4E12B0-D620-4007-A6EC-B2A1FFE3BBEB}" srcOrd="0" destOrd="0" presId="urn:microsoft.com/office/officeart/2008/layout/LinedList"/>
    <dgm:cxn modelId="{CA54E1DB-CAE9-49DB-A8F2-7A87EAEABDB5}" type="presParOf" srcId="{DBF2E553-8C18-4D05-B1B1-F17EE8FA5882}" destId="{59C6406E-2B0C-49FC-80BC-DBD5D6608F34}"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F9341E4-326F-4227-A2D8-87E8AEA49CCE}"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GB"/>
        </a:p>
      </dgm:t>
    </dgm:pt>
    <dgm:pt modelId="{8472903F-E79A-4E76-B0DF-DC1054091A21}">
      <dgm:prSet/>
      <dgm:spPr/>
      <dgm:t>
        <a:bodyPr/>
        <a:lstStyle/>
        <a:p>
          <a:pPr rtl="0"/>
          <a:r>
            <a:rPr lang="en-GB" dirty="0" smtClean="0"/>
            <a:t>Most competition law systems accept sorting into categories required: Agreements (conduct)</a:t>
          </a:r>
          <a:endParaRPr lang="en-GB" dirty="0"/>
        </a:p>
      </dgm:t>
    </dgm:pt>
    <dgm:pt modelId="{DAB2C23F-9DD5-45CE-9A64-F51922B1E1EF}" type="parTrans" cxnId="{EB48D9D4-F74E-4FF2-B956-F449EC6906C4}">
      <dgm:prSet/>
      <dgm:spPr/>
      <dgm:t>
        <a:bodyPr/>
        <a:lstStyle/>
        <a:p>
          <a:endParaRPr lang="en-GB"/>
        </a:p>
      </dgm:t>
    </dgm:pt>
    <dgm:pt modelId="{DE4227FA-BC88-41D0-9CF1-32FFE75F8781}" type="sibTrans" cxnId="{EB48D9D4-F74E-4FF2-B956-F449EC6906C4}">
      <dgm:prSet/>
      <dgm:spPr/>
      <dgm:t>
        <a:bodyPr/>
        <a:lstStyle/>
        <a:p>
          <a:endParaRPr lang="en-GB"/>
        </a:p>
      </dgm:t>
    </dgm:pt>
    <dgm:pt modelId="{30851EF9-1004-4FE8-BFD3-44CD4F1551C2}" type="pres">
      <dgm:prSet presAssocID="{9F9341E4-326F-4227-A2D8-87E8AEA49CCE}" presName="vert0" presStyleCnt="0">
        <dgm:presLayoutVars>
          <dgm:dir/>
          <dgm:animOne val="branch"/>
          <dgm:animLvl val="lvl"/>
        </dgm:presLayoutVars>
      </dgm:prSet>
      <dgm:spPr/>
      <dgm:t>
        <a:bodyPr/>
        <a:lstStyle/>
        <a:p>
          <a:endParaRPr lang="en-GB"/>
        </a:p>
      </dgm:t>
    </dgm:pt>
    <dgm:pt modelId="{0BE7AC14-C278-4D3C-8653-D1629B5D0DFE}" type="pres">
      <dgm:prSet presAssocID="{8472903F-E79A-4E76-B0DF-DC1054091A21}" presName="thickLine" presStyleLbl="alignNode1" presStyleIdx="0" presStyleCnt="1"/>
      <dgm:spPr/>
    </dgm:pt>
    <dgm:pt modelId="{A6DA5722-37B3-44E3-BE2A-F9D430EFE8E0}" type="pres">
      <dgm:prSet presAssocID="{8472903F-E79A-4E76-B0DF-DC1054091A21}" presName="horz1" presStyleCnt="0"/>
      <dgm:spPr/>
    </dgm:pt>
    <dgm:pt modelId="{1D8CF0E5-F3DA-4FED-BE8B-3254AC182EDC}" type="pres">
      <dgm:prSet presAssocID="{8472903F-E79A-4E76-B0DF-DC1054091A21}" presName="tx1" presStyleLbl="revTx" presStyleIdx="0" presStyleCnt="1"/>
      <dgm:spPr/>
      <dgm:t>
        <a:bodyPr/>
        <a:lstStyle/>
        <a:p>
          <a:endParaRPr lang="en-GB"/>
        </a:p>
      </dgm:t>
    </dgm:pt>
    <dgm:pt modelId="{02AC1C8F-D8D7-4DED-B1C9-C21382283D17}" type="pres">
      <dgm:prSet presAssocID="{8472903F-E79A-4E76-B0DF-DC1054091A21}" presName="vert1" presStyleCnt="0"/>
      <dgm:spPr/>
    </dgm:pt>
  </dgm:ptLst>
  <dgm:cxnLst>
    <dgm:cxn modelId="{64145A6F-A621-4C95-A580-F6D85D71A2EA}" type="presOf" srcId="{8472903F-E79A-4E76-B0DF-DC1054091A21}" destId="{1D8CF0E5-F3DA-4FED-BE8B-3254AC182EDC}" srcOrd="0" destOrd="0" presId="urn:microsoft.com/office/officeart/2008/layout/LinedList"/>
    <dgm:cxn modelId="{EB48D9D4-F74E-4FF2-B956-F449EC6906C4}" srcId="{9F9341E4-326F-4227-A2D8-87E8AEA49CCE}" destId="{8472903F-E79A-4E76-B0DF-DC1054091A21}" srcOrd="0" destOrd="0" parTransId="{DAB2C23F-9DD5-45CE-9A64-F51922B1E1EF}" sibTransId="{DE4227FA-BC88-41D0-9CF1-32FFE75F8781}"/>
    <dgm:cxn modelId="{555FE84C-50B1-4F60-95B8-F31AF1557279}" type="presOf" srcId="{9F9341E4-326F-4227-A2D8-87E8AEA49CCE}" destId="{30851EF9-1004-4FE8-BFD3-44CD4F1551C2}" srcOrd="0" destOrd="0" presId="urn:microsoft.com/office/officeart/2008/layout/LinedList"/>
    <dgm:cxn modelId="{52BA6045-ABE4-4A5A-AB23-499F06CE06EE}" type="presParOf" srcId="{30851EF9-1004-4FE8-BFD3-44CD4F1551C2}" destId="{0BE7AC14-C278-4D3C-8653-D1629B5D0DFE}" srcOrd="0" destOrd="0" presId="urn:microsoft.com/office/officeart/2008/layout/LinedList"/>
    <dgm:cxn modelId="{5095E65E-2B10-4F20-9061-9C3FAC344677}" type="presParOf" srcId="{30851EF9-1004-4FE8-BFD3-44CD4F1551C2}" destId="{A6DA5722-37B3-44E3-BE2A-F9D430EFE8E0}" srcOrd="1" destOrd="0" presId="urn:microsoft.com/office/officeart/2008/layout/LinedList"/>
    <dgm:cxn modelId="{ABDF7D46-E6DE-4063-BE12-115013A7AC56}" type="presParOf" srcId="{A6DA5722-37B3-44E3-BE2A-F9D430EFE8E0}" destId="{1D8CF0E5-F3DA-4FED-BE8B-3254AC182EDC}" srcOrd="0" destOrd="0" presId="urn:microsoft.com/office/officeart/2008/layout/LinedList"/>
    <dgm:cxn modelId="{D73BC75E-B6F1-46B0-85F6-B315B3C6A2AF}" type="presParOf" srcId="{A6DA5722-37B3-44E3-BE2A-F9D430EFE8E0}" destId="{02AC1C8F-D8D7-4DED-B1C9-C21382283D1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4084F70-38F4-4ECE-94CA-27BD3B7B338D}"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en-GB"/>
        </a:p>
      </dgm:t>
    </dgm:pt>
    <dgm:pt modelId="{354B63CF-C285-4BE3-AF27-C8BC4EC7C3DC}">
      <dgm:prSet/>
      <dgm:spPr/>
      <dgm:t>
        <a:bodyPr/>
        <a:lstStyle/>
        <a:p>
          <a:pPr rtl="0"/>
          <a:r>
            <a:rPr lang="en-GB" dirty="0" smtClean="0"/>
            <a:t>Which very likely to cause harm</a:t>
          </a:r>
          <a:endParaRPr lang="en-GB" dirty="0"/>
        </a:p>
      </dgm:t>
    </dgm:pt>
    <dgm:pt modelId="{BD159BDA-B293-4EA7-BED5-D372352CC67B}" type="parTrans" cxnId="{3D329088-206C-460D-B5AC-D55D7478985A}">
      <dgm:prSet/>
      <dgm:spPr/>
      <dgm:t>
        <a:bodyPr/>
        <a:lstStyle/>
        <a:p>
          <a:endParaRPr lang="en-GB"/>
        </a:p>
      </dgm:t>
    </dgm:pt>
    <dgm:pt modelId="{57D13C2B-3996-4F62-AC74-A03FA768BD75}" type="sibTrans" cxnId="{3D329088-206C-460D-B5AC-D55D7478985A}">
      <dgm:prSet/>
      <dgm:spPr/>
      <dgm:t>
        <a:bodyPr/>
        <a:lstStyle/>
        <a:p>
          <a:endParaRPr lang="en-GB"/>
        </a:p>
      </dgm:t>
    </dgm:pt>
    <dgm:pt modelId="{20F11920-2436-4FAD-B7FB-E191231681DC}">
      <dgm:prSet/>
      <dgm:spPr/>
      <dgm:t>
        <a:bodyPr/>
        <a:lstStyle/>
        <a:p>
          <a:pPr rtl="0"/>
          <a:r>
            <a:rPr lang="en-GB" dirty="0" smtClean="0"/>
            <a:t>Prohibited on proof that agreement/conduct exists (no need to demonstrate effects)</a:t>
          </a:r>
          <a:endParaRPr lang="en-GB" dirty="0"/>
        </a:p>
      </dgm:t>
    </dgm:pt>
    <dgm:pt modelId="{67573AAA-FE72-4A57-A5B2-38FFD434F2BE}" type="parTrans" cxnId="{E144ED30-4DBA-463D-A3F1-745A5ECEE99D}">
      <dgm:prSet/>
      <dgm:spPr/>
      <dgm:t>
        <a:bodyPr/>
        <a:lstStyle/>
        <a:p>
          <a:endParaRPr lang="en-GB"/>
        </a:p>
      </dgm:t>
    </dgm:pt>
    <dgm:pt modelId="{EA3D63DE-B1C8-4352-9336-7B30E3C43C32}" type="sibTrans" cxnId="{E144ED30-4DBA-463D-A3F1-745A5ECEE99D}">
      <dgm:prSet/>
      <dgm:spPr/>
      <dgm:t>
        <a:bodyPr/>
        <a:lstStyle/>
        <a:p>
          <a:endParaRPr lang="en-GB"/>
        </a:p>
      </dgm:t>
    </dgm:pt>
    <dgm:pt modelId="{FDFCBEE1-CCEC-4693-A466-DBDEF9C1A085}">
      <dgm:prSet/>
      <dgm:spPr/>
      <dgm:t>
        <a:bodyPr/>
        <a:lstStyle/>
        <a:p>
          <a:pPr rtl="0"/>
          <a:r>
            <a:rPr lang="en-GB" dirty="0" smtClean="0"/>
            <a:t>Should presumption be rebuttable?</a:t>
          </a:r>
          <a:endParaRPr lang="en-GB" dirty="0"/>
        </a:p>
      </dgm:t>
    </dgm:pt>
    <dgm:pt modelId="{1750703D-6319-46DE-822A-D6C79A76925A}" type="parTrans" cxnId="{D715F9AE-C795-4D1E-BEA9-2335CFDFD501}">
      <dgm:prSet/>
      <dgm:spPr/>
      <dgm:t>
        <a:bodyPr/>
        <a:lstStyle/>
        <a:p>
          <a:endParaRPr lang="en-GB"/>
        </a:p>
      </dgm:t>
    </dgm:pt>
    <dgm:pt modelId="{22B90F42-9683-4B5C-B4CC-1FA4FF918716}" type="sibTrans" cxnId="{D715F9AE-C795-4D1E-BEA9-2335CFDFD501}">
      <dgm:prSet/>
      <dgm:spPr/>
      <dgm:t>
        <a:bodyPr/>
        <a:lstStyle/>
        <a:p>
          <a:endParaRPr lang="en-GB"/>
        </a:p>
      </dgm:t>
    </dgm:pt>
    <dgm:pt modelId="{DABF8E64-C244-4302-84F7-D88A0642B382}">
      <dgm:prSet/>
      <dgm:spPr/>
      <dgm:t>
        <a:bodyPr/>
        <a:lstStyle/>
        <a:p>
          <a:pPr rtl="0"/>
          <a:r>
            <a:rPr lang="en-GB" dirty="0" smtClean="0"/>
            <a:t>Which very unlikely to cause harm</a:t>
          </a:r>
          <a:endParaRPr lang="en-GB" dirty="0"/>
        </a:p>
      </dgm:t>
    </dgm:pt>
    <dgm:pt modelId="{A640303E-6AD6-4707-A152-21BCE9D8F157}" type="parTrans" cxnId="{5773C5C7-67E9-4AE1-83C3-C1A298F669C8}">
      <dgm:prSet/>
      <dgm:spPr/>
      <dgm:t>
        <a:bodyPr/>
        <a:lstStyle/>
        <a:p>
          <a:endParaRPr lang="en-GB"/>
        </a:p>
      </dgm:t>
    </dgm:pt>
    <dgm:pt modelId="{2A7D7040-8CBC-468C-B78B-B6F63803BE6F}" type="sibTrans" cxnId="{5773C5C7-67E9-4AE1-83C3-C1A298F669C8}">
      <dgm:prSet/>
      <dgm:spPr/>
      <dgm:t>
        <a:bodyPr/>
        <a:lstStyle/>
        <a:p>
          <a:endParaRPr lang="en-GB"/>
        </a:p>
      </dgm:t>
    </dgm:pt>
    <dgm:pt modelId="{0F78EA47-758B-4935-8DD0-588A6373D7BD}">
      <dgm:prSet/>
      <dgm:spPr/>
      <dgm:t>
        <a:bodyPr/>
        <a:lstStyle/>
        <a:p>
          <a:pPr rtl="0"/>
          <a:r>
            <a:rPr lang="en-GB" dirty="0" smtClean="0"/>
            <a:t>Outside scope of antitrust law/ or presumed legal?</a:t>
          </a:r>
          <a:endParaRPr lang="en-GB" dirty="0"/>
        </a:p>
      </dgm:t>
    </dgm:pt>
    <dgm:pt modelId="{652B15F7-FBDC-4AA3-8874-F783B98CA09D}" type="parTrans" cxnId="{0103A123-08D3-4D05-AF55-468004DFED99}">
      <dgm:prSet/>
      <dgm:spPr/>
      <dgm:t>
        <a:bodyPr/>
        <a:lstStyle/>
        <a:p>
          <a:endParaRPr lang="en-GB"/>
        </a:p>
      </dgm:t>
    </dgm:pt>
    <dgm:pt modelId="{03CC0769-EDC9-4719-B1EF-4228D250C70D}" type="sibTrans" cxnId="{0103A123-08D3-4D05-AF55-468004DFED99}">
      <dgm:prSet/>
      <dgm:spPr/>
      <dgm:t>
        <a:bodyPr/>
        <a:lstStyle/>
        <a:p>
          <a:endParaRPr lang="en-GB"/>
        </a:p>
      </dgm:t>
    </dgm:pt>
    <dgm:pt modelId="{5F15F590-BEF3-4D0C-A347-9A1C17694660}">
      <dgm:prSet/>
      <dgm:spPr/>
      <dgm:t>
        <a:bodyPr/>
        <a:lstStyle/>
        <a:p>
          <a:pPr rtl="0"/>
          <a:r>
            <a:rPr lang="en-GB" dirty="0" smtClean="0"/>
            <a:t>With more ambiguous effects</a:t>
          </a:r>
          <a:endParaRPr lang="en-GB" dirty="0"/>
        </a:p>
      </dgm:t>
    </dgm:pt>
    <dgm:pt modelId="{BD7C4032-6C5C-42A8-83E8-249E8ADFFCDB}" type="parTrans" cxnId="{2300D465-47A0-404E-8754-4EB0BF4E07DB}">
      <dgm:prSet/>
      <dgm:spPr/>
      <dgm:t>
        <a:bodyPr/>
        <a:lstStyle/>
        <a:p>
          <a:endParaRPr lang="en-GB"/>
        </a:p>
      </dgm:t>
    </dgm:pt>
    <dgm:pt modelId="{76D7619B-D237-4039-AA98-305EF8993FE1}" type="sibTrans" cxnId="{2300D465-47A0-404E-8754-4EB0BF4E07DB}">
      <dgm:prSet/>
      <dgm:spPr/>
      <dgm:t>
        <a:bodyPr/>
        <a:lstStyle/>
        <a:p>
          <a:endParaRPr lang="en-GB"/>
        </a:p>
      </dgm:t>
    </dgm:pt>
    <dgm:pt modelId="{01B1C0E3-B9A1-4D35-831C-C880F0CC5EBD}">
      <dgm:prSet/>
      <dgm:spPr/>
      <dgm:t>
        <a:bodyPr/>
        <a:lstStyle/>
        <a:p>
          <a:pPr rtl="0"/>
          <a:r>
            <a:rPr lang="en-GB" dirty="0" smtClean="0"/>
            <a:t>Require examination of economic effects</a:t>
          </a:r>
          <a:endParaRPr lang="en-GB" dirty="0"/>
        </a:p>
      </dgm:t>
    </dgm:pt>
    <dgm:pt modelId="{481F74EA-832B-439B-A098-5B66B0D1F479}" type="parTrans" cxnId="{433B88A4-875D-42BE-B331-8C4D73554484}">
      <dgm:prSet/>
      <dgm:spPr/>
      <dgm:t>
        <a:bodyPr/>
        <a:lstStyle/>
        <a:p>
          <a:endParaRPr lang="en-GB"/>
        </a:p>
      </dgm:t>
    </dgm:pt>
    <dgm:pt modelId="{3DC06B20-933F-4B89-B3BC-BF7CEE4E746E}" type="sibTrans" cxnId="{433B88A4-875D-42BE-B331-8C4D73554484}">
      <dgm:prSet/>
      <dgm:spPr/>
      <dgm:t>
        <a:bodyPr/>
        <a:lstStyle/>
        <a:p>
          <a:endParaRPr lang="en-GB"/>
        </a:p>
      </dgm:t>
    </dgm:pt>
    <dgm:pt modelId="{2B4DB513-2101-4AF5-B14E-5C82B07FB514}" type="pres">
      <dgm:prSet presAssocID="{34084F70-38F4-4ECE-94CA-27BD3B7B338D}" presName="Name0" presStyleCnt="0">
        <dgm:presLayoutVars>
          <dgm:dir/>
          <dgm:animLvl val="lvl"/>
          <dgm:resizeHandles val="exact"/>
        </dgm:presLayoutVars>
      </dgm:prSet>
      <dgm:spPr/>
      <dgm:t>
        <a:bodyPr/>
        <a:lstStyle/>
        <a:p>
          <a:endParaRPr lang="en-GB"/>
        </a:p>
      </dgm:t>
    </dgm:pt>
    <dgm:pt modelId="{BE4A412A-5CCB-4447-9E50-05FABA60D641}" type="pres">
      <dgm:prSet presAssocID="{354B63CF-C285-4BE3-AF27-C8BC4EC7C3DC}" presName="composite" presStyleCnt="0"/>
      <dgm:spPr/>
    </dgm:pt>
    <dgm:pt modelId="{B2D28227-F125-43D7-B512-030611E84048}" type="pres">
      <dgm:prSet presAssocID="{354B63CF-C285-4BE3-AF27-C8BC4EC7C3DC}" presName="parTx" presStyleLbl="alignNode1" presStyleIdx="0" presStyleCnt="3">
        <dgm:presLayoutVars>
          <dgm:chMax val="0"/>
          <dgm:chPref val="0"/>
          <dgm:bulletEnabled val="1"/>
        </dgm:presLayoutVars>
      </dgm:prSet>
      <dgm:spPr/>
      <dgm:t>
        <a:bodyPr/>
        <a:lstStyle/>
        <a:p>
          <a:endParaRPr lang="en-GB"/>
        </a:p>
      </dgm:t>
    </dgm:pt>
    <dgm:pt modelId="{D508BA2B-9FC7-408F-A2E8-FBE3CE73B387}" type="pres">
      <dgm:prSet presAssocID="{354B63CF-C285-4BE3-AF27-C8BC4EC7C3DC}" presName="desTx" presStyleLbl="alignAccFollowNode1" presStyleIdx="0" presStyleCnt="3">
        <dgm:presLayoutVars>
          <dgm:bulletEnabled val="1"/>
        </dgm:presLayoutVars>
      </dgm:prSet>
      <dgm:spPr/>
      <dgm:t>
        <a:bodyPr/>
        <a:lstStyle/>
        <a:p>
          <a:endParaRPr lang="en-GB"/>
        </a:p>
      </dgm:t>
    </dgm:pt>
    <dgm:pt modelId="{09B0E4C6-2178-4B93-9F2E-0E754F5BDB02}" type="pres">
      <dgm:prSet presAssocID="{57D13C2B-3996-4F62-AC74-A03FA768BD75}" presName="space" presStyleCnt="0"/>
      <dgm:spPr/>
    </dgm:pt>
    <dgm:pt modelId="{EE0D2BA9-7665-429C-9CFA-537AEFEC23D0}" type="pres">
      <dgm:prSet presAssocID="{DABF8E64-C244-4302-84F7-D88A0642B382}" presName="composite" presStyleCnt="0"/>
      <dgm:spPr/>
    </dgm:pt>
    <dgm:pt modelId="{17A9499A-39A5-4877-AC90-86872E677C76}" type="pres">
      <dgm:prSet presAssocID="{DABF8E64-C244-4302-84F7-D88A0642B382}" presName="parTx" presStyleLbl="alignNode1" presStyleIdx="1" presStyleCnt="3">
        <dgm:presLayoutVars>
          <dgm:chMax val="0"/>
          <dgm:chPref val="0"/>
          <dgm:bulletEnabled val="1"/>
        </dgm:presLayoutVars>
      </dgm:prSet>
      <dgm:spPr/>
      <dgm:t>
        <a:bodyPr/>
        <a:lstStyle/>
        <a:p>
          <a:endParaRPr lang="en-GB"/>
        </a:p>
      </dgm:t>
    </dgm:pt>
    <dgm:pt modelId="{0440CC44-11D2-4069-AA52-BDD4DBD19295}" type="pres">
      <dgm:prSet presAssocID="{DABF8E64-C244-4302-84F7-D88A0642B382}" presName="desTx" presStyleLbl="alignAccFollowNode1" presStyleIdx="1" presStyleCnt="3">
        <dgm:presLayoutVars>
          <dgm:bulletEnabled val="1"/>
        </dgm:presLayoutVars>
      </dgm:prSet>
      <dgm:spPr/>
      <dgm:t>
        <a:bodyPr/>
        <a:lstStyle/>
        <a:p>
          <a:endParaRPr lang="en-GB"/>
        </a:p>
      </dgm:t>
    </dgm:pt>
    <dgm:pt modelId="{5CAD223B-4052-48BC-9A93-2D49D3999FE1}" type="pres">
      <dgm:prSet presAssocID="{2A7D7040-8CBC-468C-B78B-B6F63803BE6F}" presName="space" presStyleCnt="0"/>
      <dgm:spPr/>
    </dgm:pt>
    <dgm:pt modelId="{FECDB918-1991-4AD5-96C8-76448F3F9217}" type="pres">
      <dgm:prSet presAssocID="{5F15F590-BEF3-4D0C-A347-9A1C17694660}" presName="composite" presStyleCnt="0"/>
      <dgm:spPr/>
    </dgm:pt>
    <dgm:pt modelId="{7B748AD8-2C16-408A-9959-95CE2E3614DB}" type="pres">
      <dgm:prSet presAssocID="{5F15F590-BEF3-4D0C-A347-9A1C17694660}" presName="parTx" presStyleLbl="alignNode1" presStyleIdx="2" presStyleCnt="3">
        <dgm:presLayoutVars>
          <dgm:chMax val="0"/>
          <dgm:chPref val="0"/>
          <dgm:bulletEnabled val="1"/>
        </dgm:presLayoutVars>
      </dgm:prSet>
      <dgm:spPr/>
      <dgm:t>
        <a:bodyPr/>
        <a:lstStyle/>
        <a:p>
          <a:endParaRPr lang="en-GB"/>
        </a:p>
      </dgm:t>
    </dgm:pt>
    <dgm:pt modelId="{26516F0E-0677-4066-9A1C-788E3D2C9901}" type="pres">
      <dgm:prSet presAssocID="{5F15F590-BEF3-4D0C-A347-9A1C17694660}" presName="desTx" presStyleLbl="alignAccFollowNode1" presStyleIdx="2" presStyleCnt="3">
        <dgm:presLayoutVars>
          <dgm:bulletEnabled val="1"/>
        </dgm:presLayoutVars>
      </dgm:prSet>
      <dgm:spPr/>
      <dgm:t>
        <a:bodyPr/>
        <a:lstStyle/>
        <a:p>
          <a:endParaRPr lang="en-GB"/>
        </a:p>
      </dgm:t>
    </dgm:pt>
  </dgm:ptLst>
  <dgm:cxnLst>
    <dgm:cxn modelId="{3C933889-65FC-4B37-8F0F-C9E60C4DCB91}" type="presOf" srcId="{01B1C0E3-B9A1-4D35-831C-C880F0CC5EBD}" destId="{26516F0E-0677-4066-9A1C-788E3D2C9901}" srcOrd="0" destOrd="0" presId="urn:microsoft.com/office/officeart/2005/8/layout/hList1"/>
    <dgm:cxn modelId="{3AB8E8C6-82A4-4ECA-BE04-F02F647C17EE}" type="presOf" srcId="{5F15F590-BEF3-4D0C-A347-9A1C17694660}" destId="{7B748AD8-2C16-408A-9959-95CE2E3614DB}" srcOrd="0" destOrd="0" presId="urn:microsoft.com/office/officeart/2005/8/layout/hList1"/>
    <dgm:cxn modelId="{BFBB56E9-3BC2-4D86-BA36-504C8B629F74}" type="presOf" srcId="{20F11920-2436-4FAD-B7FB-E191231681DC}" destId="{D508BA2B-9FC7-408F-A2E8-FBE3CE73B387}" srcOrd="0" destOrd="0" presId="urn:microsoft.com/office/officeart/2005/8/layout/hList1"/>
    <dgm:cxn modelId="{A7245A0C-6F0E-4222-B53D-AAEE73BAD835}" type="presOf" srcId="{34084F70-38F4-4ECE-94CA-27BD3B7B338D}" destId="{2B4DB513-2101-4AF5-B14E-5C82B07FB514}" srcOrd="0" destOrd="0" presId="urn:microsoft.com/office/officeart/2005/8/layout/hList1"/>
    <dgm:cxn modelId="{D715F9AE-C795-4D1E-BEA9-2335CFDFD501}" srcId="{20F11920-2436-4FAD-B7FB-E191231681DC}" destId="{FDFCBEE1-CCEC-4693-A466-DBDEF9C1A085}" srcOrd="0" destOrd="0" parTransId="{1750703D-6319-46DE-822A-D6C79A76925A}" sibTransId="{22B90F42-9683-4B5C-B4CC-1FA4FF918716}"/>
    <dgm:cxn modelId="{0103A123-08D3-4D05-AF55-468004DFED99}" srcId="{DABF8E64-C244-4302-84F7-D88A0642B382}" destId="{0F78EA47-758B-4935-8DD0-588A6373D7BD}" srcOrd="0" destOrd="0" parTransId="{652B15F7-FBDC-4AA3-8874-F783B98CA09D}" sibTransId="{03CC0769-EDC9-4719-B1EF-4228D250C70D}"/>
    <dgm:cxn modelId="{433B88A4-875D-42BE-B331-8C4D73554484}" srcId="{5F15F590-BEF3-4D0C-A347-9A1C17694660}" destId="{01B1C0E3-B9A1-4D35-831C-C880F0CC5EBD}" srcOrd="0" destOrd="0" parTransId="{481F74EA-832B-439B-A098-5B66B0D1F479}" sibTransId="{3DC06B20-933F-4B89-B3BC-BF7CEE4E746E}"/>
    <dgm:cxn modelId="{A89F80AA-A8CE-4914-ADEB-FBB153208618}" type="presOf" srcId="{354B63CF-C285-4BE3-AF27-C8BC4EC7C3DC}" destId="{B2D28227-F125-43D7-B512-030611E84048}" srcOrd="0" destOrd="0" presId="urn:microsoft.com/office/officeart/2005/8/layout/hList1"/>
    <dgm:cxn modelId="{E144ED30-4DBA-463D-A3F1-745A5ECEE99D}" srcId="{354B63CF-C285-4BE3-AF27-C8BC4EC7C3DC}" destId="{20F11920-2436-4FAD-B7FB-E191231681DC}" srcOrd="0" destOrd="0" parTransId="{67573AAA-FE72-4A57-A5B2-38FFD434F2BE}" sibTransId="{EA3D63DE-B1C8-4352-9336-7B30E3C43C32}"/>
    <dgm:cxn modelId="{89CD9074-3B7D-4B76-9F84-39E9371B1AB7}" type="presOf" srcId="{DABF8E64-C244-4302-84F7-D88A0642B382}" destId="{17A9499A-39A5-4877-AC90-86872E677C76}" srcOrd="0" destOrd="0" presId="urn:microsoft.com/office/officeart/2005/8/layout/hList1"/>
    <dgm:cxn modelId="{3D329088-206C-460D-B5AC-D55D7478985A}" srcId="{34084F70-38F4-4ECE-94CA-27BD3B7B338D}" destId="{354B63CF-C285-4BE3-AF27-C8BC4EC7C3DC}" srcOrd="0" destOrd="0" parTransId="{BD159BDA-B293-4EA7-BED5-D372352CC67B}" sibTransId="{57D13C2B-3996-4F62-AC74-A03FA768BD75}"/>
    <dgm:cxn modelId="{6CDDA1FA-39D8-4440-AE1F-E943D709461A}" type="presOf" srcId="{0F78EA47-758B-4935-8DD0-588A6373D7BD}" destId="{0440CC44-11D2-4069-AA52-BDD4DBD19295}" srcOrd="0" destOrd="0" presId="urn:microsoft.com/office/officeart/2005/8/layout/hList1"/>
    <dgm:cxn modelId="{6860F16B-8120-485F-85C4-3354067C8F7B}" type="presOf" srcId="{FDFCBEE1-CCEC-4693-A466-DBDEF9C1A085}" destId="{D508BA2B-9FC7-408F-A2E8-FBE3CE73B387}" srcOrd="0" destOrd="1" presId="urn:microsoft.com/office/officeart/2005/8/layout/hList1"/>
    <dgm:cxn modelId="{5773C5C7-67E9-4AE1-83C3-C1A298F669C8}" srcId="{34084F70-38F4-4ECE-94CA-27BD3B7B338D}" destId="{DABF8E64-C244-4302-84F7-D88A0642B382}" srcOrd="1" destOrd="0" parTransId="{A640303E-6AD6-4707-A152-21BCE9D8F157}" sibTransId="{2A7D7040-8CBC-468C-B78B-B6F63803BE6F}"/>
    <dgm:cxn modelId="{2300D465-47A0-404E-8754-4EB0BF4E07DB}" srcId="{34084F70-38F4-4ECE-94CA-27BD3B7B338D}" destId="{5F15F590-BEF3-4D0C-A347-9A1C17694660}" srcOrd="2" destOrd="0" parTransId="{BD7C4032-6C5C-42A8-83E8-249E8ADFFCDB}" sibTransId="{76D7619B-D237-4039-AA98-305EF8993FE1}"/>
    <dgm:cxn modelId="{810F0296-1C05-41F1-9EB8-8954169DE286}" type="presParOf" srcId="{2B4DB513-2101-4AF5-B14E-5C82B07FB514}" destId="{BE4A412A-5CCB-4447-9E50-05FABA60D641}" srcOrd="0" destOrd="0" presId="urn:microsoft.com/office/officeart/2005/8/layout/hList1"/>
    <dgm:cxn modelId="{4C5E3468-2EE1-4CBD-8F36-2EFF9BA62EC1}" type="presParOf" srcId="{BE4A412A-5CCB-4447-9E50-05FABA60D641}" destId="{B2D28227-F125-43D7-B512-030611E84048}" srcOrd="0" destOrd="0" presId="urn:microsoft.com/office/officeart/2005/8/layout/hList1"/>
    <dgm:cxn modelId="{9504C71D-B97F-452C-BCD5-33661BDD688E}" type="presParOf" srcId="{BE4A412A-5CCB-4447-9E50-05FABA60D641}" destId="{D508BA2B-9FC7-408F-A2E8-FBE3CE73B387}" srcOrd="1" destOrd="0" presId="urn:microsoft.com/office/officeart/2005/8/layout/hList1"/>
    <dgm:cxn modelId="{39720FA2-53A7-4AB0-9E8B-AC8AEE78ED1B}" type="presParOf" srcId="{2B4DB513-2101-4AF5-B14E-5C82B07FB514}" destId="{09B0E4C6-2178-4B93-9F2E-0E754F5BDB02}" srcOrd="1" destOrd="0" presId="urn:microsoft.com/office/officeart/2005/8/layout/hList1"/>
    <dgm:cxn modelId="{F04D35FC-E530-4C3A-9E20-066C8A68F287}" type="presParOf" srcId="{2B4DB513-2101-4AF5-B14E-5C82B07FB514}" destId="{EE0D2BA9-7665-429C-9CFA-537AEFEC23D0}" srcOrd="2" destOrd="0" presId="urn:microsoft.com/office/officeart/2005/8/layout/hList1"/>
    <dgm:cxn modelId="{8F827707-308E-493E-B733-D99B95FFAE39}" type="presParOf" srcId="{EE0D2BA9-7665-429C-9CFA-537AEFEC23D0}" destId="{17A9499A-39A5-4877-AC90-86872E677C76}" srcOrd="0" destOrd="0" presId="urn:microsoft.com/office/officeart/2005/8/layout/hList1"/>
    <dgm:cxn modelId="{B5E3532E-295C-4BC2-A183-3AE6D4040CAB}" type="presParOf" srcId="{EE0D2BA9-7665-429C-9CFA-537AEFEC23D0}" destId="{0440CC44-11D2-4069-AA52-BDD4DBD19295}" srcOrd="1" destOrd="0" presId="urn:microsoft.com/office/officeart/2005/8/layout/hList1"/>
    <dgm:cxn modelId="{BA118570-8E2C-4BE7-A051-F007C8F6CD50}" type="presParOf" srcId="{2B4DB513-2101-4AF5-B14E-5C82B07FB514}" destId="{5CAD223B-4052-48BC-9A93-2D49D3999FE1}" srcOrd="3" destOrd="0" presId="urn:microsoft.com/office/officeart/2005/8/layout/hList1"/>
    <dgm:cxn modelId="{019CCE77-EB55-4FDD-A4D4-B3B2D111094B}" type="presParOf" srcId="{2B4DB513-2101-4AF5-B14E-5C82B07FB514}" destId="{FECDB918-1991-4AD5-96C8-76448F3F9217}" srcOrd="4" destOrd="0" presId="urn:microsoft.com/office/officeart/2005/8/layout/hList1"/>
    <dgm:cxn modelId="{0B96FE72-2A9D-40AC-BE60-CFEA789BCC90}" type="presParOf" srcId="{FECDB918-1991-4AD5-96C8-76448F3F9217}" destId="{7B748AD8-2C16-408A-9959-95CE2E3614DB}" srcOrd="0" destOrd="0" presId="urn:microsoft.com/office/officeart/2005/8/layout/hList1"/>
    <dgm:cxn modelId="{C2FAB3F2-628E-4376-A769-A8794CE4B64E}" type="presParOf" srcId="{FECDB918-1991-4AD5-96C8-76448F3F9217}" destId="{26516F0E-0677-4066-9A1C-788E3D2C9901}"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491C5F1-D176-49BF-863A-9C0C69EF613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6D314AB7-1522-4D2D-982F-337ECBFC6793}">
      <dgm:prSet/>
      <dgm:spPr/>
      <dgm:t>
        <a:bodyPr/>
        <a:lstStyle/>
        <a:p>
          <a:pPr rtl="0"/>
          <a:r>
            <a:rPr lang="en-GB" dirty="0" smtClean="0"/>
            <a:t>Categorical Analysis, Rules, Standards and Error Costs</a:t>
          </a:r>
          <a:endParaRPr lang="en-GB" dirty="0"/>
        </a:p>
      </dgm:t>
    </dgm:pt>
    <dgm:pt modelId="{E5DF3E19-39FD-48C8-8CFE-DE355C45A911}" type="parTrans" cxnId="{B7F97AA8-50A3-41D3-8115-289C2DE4FC8E}">
      <dgm:prSet/>
      <dgm:spPr/>
      <dgm:t>
        <a:bodyPr/>
        <a:lstStyle/>
        <a:p>
          <a:endParaRPr lang="en-GB"/>
        </a:p>
      </dgm:t>
    </dgm:pt>
    <dgm:pt modelId="{FB3FE227-F689-4E75-91E8-60321EF5D709}" type="sibTrans" cxnId="{B7F97AA8-50A3-41D3-8115-289C2DE4FC8E}">
      <dgm:prSet/>
      <dgm:spPr/>
      <dgm:t>
        <a:bodyPr/>
        <a:lstStyle/>
        <a:p>
          <a:endParaRPr lang="en-GB"/>
        </a:p>
      </dgm:t>
    </dgm:pt>
    <dgm:pt modelId="{97E5473A-8CB6-4B5E-AAF7-B74934B9A5A5}" type="pres">
      <dgm:prSet presAssocID="{7491C5F1-D176-49BF-863A-9C0C69EF6130}" presName="vert0" presStyleCnt="0">
        <dgm:presLayoutVars>
          <dgm:dir/>
          <dgm:animOne val="branch"/>
          <dgm:animLvl val="lvl"/>
        </dgm:presLayoutVars>
      </dgm:prSet>
      <dgm:spPr/>
      <dgm:t>
        <a:bodyPr/>
        <a:lstStyle/>
        <a:p>
          <a:endParaRPr lang="en-GB"/>
        </a:p>
      </dgm:t>
    </dgm:pt>
    <dgm:pt modelId="{18B7631C-8669-40C8-AAAF-8EB0F96D0709}" type="pres">
      <dgm:prSet presAssocID="{6D314AB7-1522-4D2D-982F-337ECBFC6793}" presName="thickLine" presStyleLbl="alignNode1" presStyleIdx="0" presStyleCnt="1"/>
      <dgm:spPr/>
    </dgm:pt>
    <dgm:pt modelId="{12DA3A75-98DE-433D-A3DC-E7B28D8A6208}" type="pres">
      <dgm:prSet presAssocID="{6D314AB7-1522-4D2D-982F-337ECBFC6793}" presName="horz1" presStyleCnt="0"/>
      <dgm:spPr/>
    </dgm:pt>
    <dgm:pt modelId="{AF413E58-FDE4-4DBD-AFC2-8EBD881C02F7}" type="pres">
      <dgm:prSet presAssocID="{6D314AB7-1522-4D2D-982F-337ECBFC6793}" presName="tx1" presStyleLbl="revTx" presStyleIdx="0" presStyleCnt="1"/>
      <dgm:spPr/>
      <dgm:t>
        <a:bodyPr/>
        <a:lstStyle/>
        <a:p>
          <a:endParaRPr lang="en-GB"/>
        </a:p>
      </dgm:t>
    </dgm:pt>
    <dgm:pt modelId="{226F65F0-593B-4B2D-A21D-579E508C81EF}" type="pres">
      <dgm:prSet presAssocID="{6D314AB7-1522-4D2D-982F-337ECBFC6793}" presName="vert1" presStyleCnt="0"/>
      <dgm:spPr/>
    </dgm:pt>
  </dgm:ptLst>
  <dgm:cxnLst>
    <dgm:cxn modelId="{B7F97AA8-50A3-41D3-8115-289C2DE4FC8E}" srcId="{7491C5F1-D176-49BF-863A-9C0C69EF6130}" destId="{6D314AB7-1522-4D2D-982F-337ECBFC6793}" srcOrd="0" destOrd="0" parTransId="{E5DF3E19-39FD-48C8-8CFE-DE355C45A911}" sibTransId="{FB3FE227-F689-4E75-91E8-60321EF5D709}"/>
    <dgm:cxn modelId="{4FB051D6-9741-4D76-A9AC-4BEF79A462A9}" type="presOf" srcId="{7491C5F1-D176-49BF-863A-9C0C69EF6130}" destId="{97E5473A-8CB6-4B5E-AAF7-B74934B9A5A5}" srcOrd="0" destOrd="0" presId="urn:microsoft.com/office/officeart/2008/layout/LinedList"/>
    <dgm:cxn modelId="{DD08BE55-FF08-4D41-B038-66A2686790A6}" type="presOf" srcId="{6D314AB7-1522-4D2D-982F-337ECBFC6793}" destId="{AF413E58-FDE4-4DBD-AFC2-8EBD881C02F7}" srcOrd="0" destOrd="0" presId="urn:microsoft.com/office/officeart/2008/layout/LinedList"/>
    <dgm:cxn modelId="{6D1FDD8D-6A16-4181-9425-9B32F6814BF2}" type="presParOf" srcId="{97E5473A-8CB6-4B5E-AAF7-B74934B9A5A5}" destId="{18B7631C-8669-40C8-AAAF-8EB0F96D0709}" srcOrd="0" destOrd="0" presId="urn:microsoft.com/office/officeart/2008/layout/LinedList"/>
    <dgm:cxn modelId="{29D73A81-E4BC-4045-87CE-6850673FA77B}" type="presParOf" srcId="{97E5473A-8CB6-4B5E-AAF7-B74934B9A5A5}" destId="{12DA3A75-98DE-433D-A3DC-E7B28D8A6208}" srcOrd="1" destOrd="0" presId="urn:microsoft.com/office/officeart/2008/layout/LinedList"/>
    <dgm:cxn modelId="{BF633B2E-9BC2-4A71-B439-30F6EAD3B613}" type="presParOf" srcId="{12DA3A75-98DE-433D-A3DC-E7B28D8A6208}" destId="{AF413E58-FDE4-4DBD-AFC2-8EBD881C02F7}" srcOrd="0" destOrd="0" presId="urn:microsoft.com/office/officeart/2008/layout/LinedList"/>
    <dgm:cxn modelId="{6BC0F3C7-DF66-4146-BE4D-CEB2660A8B14}" type="presParOf" srcId="{12DA3A75-98DE-433D-A3DC-E7B28D8A6208}" destId="{226F65F0-593B-4B2D-A21D-579E508C81E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3ABEDE6-7BB1-46D6-B444-E8CAC55F460D}"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GB"/>
        </a:p>
      </dgm:t>
    </dgm:pt>
    <dgm:pt modelId="{DDA03F1F-1E18-4800-A7C1-900477F722A2}">
      <dgm:prSet/>
      <dgm:spPr/>
      <dgm:t>
        <a:bodyPr/>
        <a:lstStyle/>
        <a:p>
          <a:pPr rtl="0"/>
          <a:r>
            <a:rPr lang="en-GB" smtClean="0"/>
            <a:t>Trade off between:</a:t>
          </a:r>
          <a:endParaRPr lang="en-GB"/>
        </a:p>
      </dgm:t>
    </dgm:pt>
    <dgm:pt modelId="{8CF641E4-5ECE-40B8-8F89-BF1F65AC4973}" type="parTrans" cxnId="{FF10B61E-EABE-46C5-86E8-1A7DB1529258}">
      <dgm:prSet/>
      <dgm:spPr/>
      <dgm:t>
        <a:bodyPr/>
        <a:lstStyle/>
        <a:p>
          <a:endParaRPr lang="en-GB"/>
        </a:p>
      </dgm:t>
    </dgm:pt>
    <dgm:pt modelId="{0780A5CC-A8DC-49A7-AE07-BE3B68969DAD}" type="sibTrans" cxnId="{FF10B61E-EABE-46C5-86E8-1A7DB1529258}">
      <dgm:prSet/>
      <dgm:spPr/>
      <dgm:t>
        <a:bodyPr/>
        <a:lstStyle/>
        <a:p>
          <a:endParaRPr lang="en-GB"/>
        </a:p>
      </dgm:t>
    </dgm:pt>
    <dgm:pt modelId="{39C62075-26D5-4806-BF90-411CFDE6D127}">
      <dgm:prSet/>
      <dgm:spPr/>
      <dgm:t>
        <a:bodyPr/>
        <a:lstStyle/>
        <a:p>
          <a:pPr rtl="0"/>
          <a:r>
            <a:rPr lang="en-GB" smtClean="0"/>
            <a:t>More complex standards requiring detailed factual and economic analysis – more difficult/ costly to apply – less predictable and transparent; and</a:t>
          </a:r>
          <a:endParaRPr lang="en-GB"/>
        </a:p>
      </dgm:t>
    </dgm:pt>
    <dgm:pt modelId="{20C0A3C3-82CF-4575-B777-2043AE304EAA}" type="parTrans" cxnId="{95C9C751-1B86-4372-BBE7-18C910C4EF44}">
      <dgm:prSet/>
      <dgm:spPr/>
      <dgm:t>
        <a:bodyPr/>
        <a:lstStyle/>
        <a:p>
          <a:endParaRPr lang="en-GB"/>
        </a:p>
      </dgm:t>
    </dgm:pt>
    <dgm:pt modelId="{CFE8687C-7696-40C4-8603-8687F49ABB6F}" type="sibTrans" cxnId="{95C9C751-1B86-4372-BBE7-18C910C4EF44}">
      <dgm:prSet/>
      <dgm:spPr/>
      <dgm:t>
        <a:bodyPr/>
        <a:lstStyle/>
        <a:p>
          <a:endParaRPr lang="en-GB"/>
        </a:p>
      </dgm:t>
    </dgm:pt>
    <dgm:pt modelId="{064C720B-B5C5-4F2B-8EC1-51CA05996034}">
      <dgm:prSet/>
      <dgm:spPr/>
      <dgm:t>
        <a:bodyPr/>
        <a:lstStyle/>
        <a:p>
          <a:pPr rtl="0"/>
          <a:r>
            <a:rPr lang="en-GB" smtClean="0"/>
            <a:t>Clearer bright-line rules – less sophisticated analyses and less emphasis on expert evidence – easier to self assess and administer. But less accurate in some cases</a:t>
          </a:r>
          <a:endParaRPr lang="en-GB"/>
        </a:p>
      </dgm:t>
    </dgm:pt>
    <dgm:pt modelId="{C114E321-F3CC-4148-9327-AD2F01B7A067}" type="parTrans" cxnId="{4B5D1ADD-9490-4F2C-94EF-324A366304B1}">
      <dgm:prSet/>
      <dgm:spPr/>
      <dgm:t>
        <a:bodyPr/>
        <a:lstStyle/>
        <a:p>
          <a:endParaRPr lang="en-GB"/>
        </a:p>
      </dgm:t>
    </dgm:pt>
    <dgm:pt modelId="{DE40E804-2388-48D2-84E1-EAD4A9650E7D}" type="sibTrans" cxnId="{4B5D1ADD-9490-4F2C-94EF-324A366304B1}">
      <dgm:prSet/>
      <dgm:spPr/>
      <dgm:t>
        <a:bodyPr/>
        <a:lstStyle/>
        <a:p>
          <a:endParaRPr lang="en-GB"/>
        </a:p>
      </dgm:t>
    </dgm:pt>
    <dgm:pt modelId="{6F1202D7-9188-4083-9CFB-941CBA0C1F2A}">
      <dgm:prSet/>
      <dgm:spPr/>
      <dgm:t>
        <a:bodyPr/>
        <a:lstStyle/>
        <a:p>
          <a:pPr rtl="0"/>
          <a:r>
            <a:rPr lang="en-GB" dirty="0" smtClean="0"/>
            <a:t>If aim to promote </a:t>
          </a:r>
          <a:r>
            <a:rPr lang="en-GB" i="1" dirty="0" smtClean="0"/>
            <a:t>predictability, fairness and transparency </a:t>
          </a:r>
          <a:r>
            <a:rPr lang="en-GB" dirty="0" smtClean="0"/>
            <a:t>– need rule </a:t>
          </a:r>
          <a:r>
            <a:rPr lang="en-GB" i="1" dirty="0" smtClean="0"/>
            <a:t>empirically grounded in economic efficiency </a:t>
          </a:r>
          <a:r>
            <a:rPr lang="en-GB" dirty="0" smtClean="0"/>
            <a:t>while at the same time </a:t>
          </a:r>
          <a:r>
            <a:rPr lang="en-GB" i="1" dirty="0" smtClean="0"/>
            <a:t>administrable</a:t>
          </a:r>
          <a:r>
            <a:rPr lang="en-GB" dirty="0" smtClean="0"/>
            <a:t> by agencies and the courts?</a:t>
          </a:r>
          <a:endParaRPr lang="en-GB" dirty="0"/>
        </a:p>
      </dgm:t>
    </dgm:pt>
    <dgm:pt modelId="{540B1726-09BF-47A8-A2EB-2DC8738E7762}" type="parTrans" cxnId="{62F3FEFC-A165-48D4-B785-90F5C83FCDD2}">
      <dgm:prSet/>
      <dgm:spPr/>
      <dgm:t>
        <a:bodyPr/>
        <a:lstStyle/>
        <a:p>
          <a:endParaRPr lang="en-GB"/>
        </a:p>
      </dgm:t>
    </dgm:pt>
    <dgm:pt modelId="{FAF88EEA-CEDD-4456-BE14-9543764A0731}" type="sibTrans" cxnId="{62F3FEFC-A165-48D4-B785-90F5C83FCDD2}">
      <dgm:prSet/>
      <dgm:spPr/>
      <dgm:t>
        <a:bodyPr/>
        <a:lstStyle/>
        <a:p>
          <a:endParaRPr lang="en-GB"/>
        </a:p>
      </dgm:t>
    </dgm:pt>
    <dgm:pt modelId="{A7C9D1A7-3B94-4D69-9E33-12AC1A9E009F}" type="pres">
      <dgm:prSet presAssocID="{03ABEDE6-7BB1-46D6-B444-E8CAC55F460D}" presName="linear" presStyleCnt="0">
        <dgm:presLayoutVars>
          <dgm:animLvl val="lvl"/>
          <dgm:resizeHandles val="exact"/>
        </dgm:presLayoutVars>
      </dgm:prSet>
      <dgm:spPr/>
      <dgm:t>
        <a:bodyPr/>
        <a:lstStyle/>
        <a:p>
          <a:endParaRPr lang="en-GB"/>
        </a:p>
      </dgm:t>
    </dgm:pt>
    <dgm:pt modelId="{F6C5515B-AA56-4B5C-B3A1-597698379987}" type="pres">
      <dgm:prSet presAssocID="{DDA03F1F-1E18-4800-A7C1-900477F722A2}" presName="parentText" presStyleLbl="node1" presStyleIdx="0" presStyleCnt="2">
        <dgm:presLayoutVars>
          <dgm:chMax val="0"/>
          <dgm:bulletEnabled val="1"/>
        </dgm:presLayoutVars>
      </dgm:prSet>
      <dgm:spPr/>
      <dgm:t>
        <a:bodyPr/>
        <a:lstStyle/>
        <a:p>
          <a:endParaRPr lang="en-GB"/>
        </a:p>
      </dgm:t>
    </dgm:pt>
    <dgm:pt modelId="{E8D87F35-B8A1-44F3-945A-5F83A65D198C}" type="pres">
      <dgm:prSet presAssocID="{DDA03F1F-1E18-4800-A7C1-900477F722A2}" presName="childText" presStyleLbl="revTx" presStyleIdx="0" presStyleCnt="1">
        <dgm:presLayoutVars>
          <dgm:bulletEnabled val="1"/>
        </dgm:presLayoutVars>
      </dgm:prSet>
      <dgm:spPr/>
      <dgm:t>
        <a:bodyPr/>
        <a:lstStyle/>
        <a:p>
          <a:endParaRPr lang="en-GB"/>
        </a:p>
      </dgm:t>
    </dgm:pt>
    <dgm:pt modelId="{F222ACC3-05B2-4E78-A126-55BE6D683C07}" type="pres">
      <dgm:prSet presAssocID="{6F1202D7-9188-4083-9CFB-941CBA0C1F2A}" presName="parentText" presStyleLbl="node1" presStyleIdx="1" presStyleCnt="2">
        <dgm:presLayoutVars>
          <dgm:chMax val="0"/>
          <dgm:bulletEnabled val="1"/>
        </dgm:presLayoutVars>
      </dgm:prSet>
      <dgm:spPr/>
      <dgm:t>
        <a:bodyPr/>
        <a:lstStyle/>
        <a:p>
          <a:endParaRPr lang="en-GB"/>
        </a:p>
      </dgm:t>
    </dgm:pt>
  </dgm:ptLst>
  <dgm:cxnLst>
    <dgm:cxn modelId="{4B5D1ADD-9490-4F2C-94EF-324A366304B1}" srcId="{DDA03F1F-1E18-4800-A7C1-900477F722A2}" destId="{064C720B-B5C5-4F2B-8EC1-51CA05996034}" srcOrd="1" destOrd="0" parTransId="{C114E321-F3CC-4148-9327-AD2F01B7A067}" sibTransId="{DE40E804-2388-48D2-84E1-EAD4A9650E7D}"/>
    <dgm:cxn modelId="{449FA68F-3C62-4602-B753-A066E7FA5B70}" type="presOf" srcId="{DDA03F1F-1E18-4800-A7C1-900477F722A2}" destId="{F6C5515B-AA56-4B5C-B3A1-597698379987}" srcOrd="0" destOrd="0" presId="urn:microsoft.com/office/officeart/2005/8/layout/vList2"/>
    <dgm:cxn modelId="{D2203883-3DF1-4423-B248-CAD12FB5AB32}" type="presOf" srcId="{39C62075-26D5-4806-BF90-411CFDE6D127}" destId="{E8D87F35-B8A1-44F3-945A-5F83A65D198C}" srcOrd="0" destOrd="0" presId="urn:microsoft.com/office/officeart/2005/8/layout/vList2"/>
    <dgm:cxn modelId="{FF10B61E-EABE-46C5-86E8-1A7DB1529258}" srcId="{03ABEDE6-7BB1-46D6-B444-E8CAC55F460D}" destId="{DDA03F1F-1E18-4800-A7C1-900477F722A2}" srcOrd="0" destOrd="0" parTransId="{8CF641E4-5ECE-40B8-8F89-BF1F65AC4973}" sibTransId="{0780A5CC-A8DC-49A7-AE07-BE3B68969DAD}"/>
    <dgm:cxn modelId="{E63904EF-C900-4267-B6F7-5AD087DCFB2B}" type="presOf" srcId="{03ABEDE6-7BB1-46D6-B444-E8CAC55F460D}" destId="{A7C9D1A7-3B94-4D69-9E33-12AC1A9E009F}" srcOrd="0" destOrd="0" presId="urn:microsoft.com/office/officeart/2005/8/layout/vList2"/>
    <dgm:cxn modelId="{95C9C751-1B86-4372-BBE7-18C910C4EF44}" srcId="{DDA03F1F-1E18-4800-A7C1-900477F722A2}" destId="{39C62075-26D5-4806-BF90-411CFDE6D127}" srcOrd="0" destOrd="0" parTransId="{20C0A3C3-82CF-4575-B777-2043AE304EAA}" sibTransId="{CFE8687C-7696-40C4-8603-8687F49ABB6F}"/>
    <dgm:cxn modelId="{A3232C12-02C1-4504-B387-3F00132A525A}" type="presOf" srcId="{064C720B-B5C5-4F2B-8EC1-51CA05996034}" destId="{E8D87F35-B8A1-44F3-945A-5F83A65D198C}" srcOrd="0" destOrd="1" presId="urn:microsoft.com/office/officeart/2005/8/layout/vList2"/>
    <dgm:cxn modelId="{C3E61E05-F564-4667-BB8B-6F9D10FBF134}" type="presOf" srcId="{6F1202D7-9188-4083-9CFB-941CBA0C1F2A}" destId="{F222ACC3-05B2-4E78-A126-55BE6D683C07}" srcOrd="0" destOrd="0" presId="urn:microsoft.com/office/officeart/2005/8/layout/vList2"/>
    <dgm:cxn modelId="{62F3FEFC-A165-48D4-B785-90F5C83FCDD2}" srcId="{03ABEDE6-7BB1-46D6-B444-E8CAC55F460D}" destId="{6F1202D7-9188-4083-9CFB-941CBA0C1F2A}" srcOrd="1" destOrd="0" parTransId="{540B1726-09BF-47A8-A2EB-2DC8738E7762}" sibTransId="{FAF88EEA-CEDD-4456-BE14-9543764A0731}"/>
    <dgm:cxn modelId="{1B4CB8BC-355E-4A12-8B45-09C7E2D52E28}" type="presParOf" srcId="{A7C9D1A7-3B94-4D69-9E33-12AC1A9E009F}" destId="{F6C5515B-AA56-4B5C-B3A1-597698379987}" srcOrd="0" destOrd="0" presId="urn:microsoft.com/office/officeart/2005/8/layout/vList2"/>
    <dgm:cxn modelId="{AFCD7216-B328-4CD2-AB39-9D91249593C5}" type="presParOf" srcId="{A7C9D1A7-3B94-4D69-9E33-12AC1A9E009F}" destId="{E8D87F35-B8A1-44F3-945A-5F83A65D198C}" srcOrd="1" destOrd="0" presId="urn:microsoft.com/office/officeart/2005/8/layout/vList2"/>
    <dgm:cxn modelId="{43C6B75C-DD58-4E1A-A7E9-B48EDB7727D7}" type="presParOf" srcId="{A7C9D1A7-3B94-4D69-9E33-12AC1A9E009F}" destId="{F222ACC3-05B2-4E78-A126-55BE6D683C07}"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EDC9C88-B653-4841-BA52-20572356D77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683C3F09-4451-4D34-BE4C-1E9F7DD40405}">
      <dgm:prSet/>
      <dgm:spPr/>
      <dgm:t>
        <a:bodyPr/>
        <a:lstStyle/>
        <a:p>
          <a:pPr rtl="0"/>
          <a:r>
            <a:rPr lang="en-GB" dirty="0" smtClean="0"/>
            <a:t>Categories of Antitrust Analysis (Article 101)</a:t>
          </a:r>
          <a:endParaRPr lang="en-GB" dirty="0"/>
        </a:p>
      </dgm:t>
    </dgm:pt>
    <dgm:pt modelId="{29F79427-393C-4476-8439-1DDBD22A5774}" type="parTrans" cxnId="{65F2298A-CA46-4FFB-98D9-C49AF99EF4ED}">
      <dgm:prSet/>
      <dgm:spPr/>
      <dgm:t>
        <a:bodyPr/>
        <a:lstStyle/>
        <a:p>
          <a:endParaRPr lang="en-GB"/>
        </a:p>
      </dgm:t>
    </dgm:pt>
    <dgm:pt modelId="{0F9DB477-6FA0-4DBC-BF7C-F7D7253EB499}" type="sibTrans" cxnId="{65F2298A-CA46-4FFB-98D9-C49AF99EF4ED}">
      <dgm:prSet/>
      <dgm:spPr/>
      <dgm:t>
        <a:bodyPr/>
        <a:lstStyle/>
        <a:p>
          <a:endParaRPr lang="en-GB"/>
        </a:p>
      </dgm:t>
    </dgm:pt>
    <dgm:pt modelId="{104184CA-D2A0-4E7F-990B-5A7DF9A3A86F}" type="pres">
      <dgm:prSet presAssocID="{4EDC9C88-B653-4841-BA52-20572356D772}" presName="vert0" presStyleCnt="0">
        <dgm:presLayoutVars>
          <dgm:dir/>
          <dgm:animOne val="branch"/>
          <dgm:animLvl val="lvl"/>
        </dgm:presLayoutVars>
      </dgm:prSet>
      <dgm:spPr/>
      <dgm:t>
        <a:bodyPr/>
        <a:lstStyle/>
        <a:p>
          <a:endParaRPr lang="en-GB"/>
        </a:p>
      </dgm:t>
    </dgm:pt>
    <dgm:pt modelId="{EB380338-63D2-4E63-8E84-5D70AD5818FE}" type="pres">
      <dgm:prSet presAssocID="{683C3F09-4451-4D34-BE4C-1E9F7DD40405}" presName="thickLine" presStyleLbl="alignNode1" presStyleIdx="0" presStyleCnt="1"/>
      <dgm:spPr/>
    </dgm:pt>
    <dgm:pt modelId="{0A93552E-B864-4B47-992A-EAE359AC05A4}" type="pres">
      <dgm:prSet presAssocID="{683C3F09-4451-4D34-BE4C-1E9F7DD40405}" presName="horz1" presStyleCnt="0"/>
      <dgm:spPr/>
    </dgm:pt>
    <dgm:pt modelId="{0FA0ACBD-B278-478F-82E0-2B93CDB0DA00}" type="pres">
      <dgm:prSet presAssocID="{683C3F09-4451-4D34-BE4C-1E9F7DD40405}" presName="tx1" presStyleLbl="revTx" presStyleIdx="0" presStyleCnt="1"/>
      <dgm:spPr/>
      <dgm:t>
        <a:bodyPr/>
        <a:lstStyle/>
        <a:p>
          <a:endParaRPr lang="en-GB"/>
        </a:p>
      </dgm:t>
    </dgm:pt>
    <dgm:pt modelId="{03A9CD43-E930-45A1-A52D-EC27488B0A89}" type="pres">
      <dgm:prSet presAssocID="{683C3F09-4451-4D34-BE4C-1E9F7DD40405}" presName="vert1" presStyleCnt="0"/>
      <dgm:spPr/>
    </dgm:pt>
  </dgm:ptLst>
  <dgm:cxnLst>
    <dgm:cxn modelId="{E818A2AB-5E87-4895-8083-2EA7D06AAF16}" type="presOf" srcId="{4EDC9C88-B653-4841-BA52-20572356D772}" destId="{104184CA-D2A0-4E7F-990B-5A7DF9A3A86F}" srcOrd="0" destOrd="0" presId="urn:microsoft.com/office/officeart/2008/layout/LinedList"/>
    <dgm:cxn modelId="{1B536B30-8E73-43B0-B3A2-DFF70083CC0C}" type="presOf" srcId="{683C3F09-4451-4D34-BE4C-1E9F7DD40405}" destId="{0FA0ACBD-B278-478F-82E0-2B93CDB0DA00}" srcOrd="0" destOrd="0" presId="urn:microsoft.com/office/officeart/2008/layout/LinedList"/>
    <dgm:cxn modelId="{65F2298A-CA46-4FFB-98D9-C49AF99EF4ED}" srcId="{4EDC9C88-B653-4841-BA52-20572356D772}" destId="{683C3F09-4451-4D34-BE4C-1E9F7DD40405}" srcOrd="0" destOrd="0" parTransId="{29F79427-393C-4476-8439-1DDBD22A5774}" sibTransId="{0F9DB477-6FA0-4DBC-BF7C-F7D7253EB499}"/>
    <dgm:cxn modelId="{2056E34B-BD8D-4E72-9CF3-5081235418D7}" type="presParOf" srcId="{104184CA-D2A0-4E7F-990B-5A7DF9A3A86F}" destId="{EB380338-63D2-4E63-8E84-5D70AD5818FE}" srcOrd="0" destOrd="0" presId="urn:microsoft.com/office/officeart/2008/layout/LinedList"/>
    <dgm:cxn modelId="{4FAF1422-F06C-4D5D-B281-4CE7E2E1129C}" type="presParOf" srcId="{104184CA-D2A0-4E7F-990B-5A7DF9A3A86F}" destId="{0A93552E-B864-4B47-992A-EAE359AC05A4}" srcOrd="1" destOrd="0" presId="urn:microsoft.com/office/officeart/2008/layout/LinedList"/>
    <dgm:cxn modelId="{C66F8DC2-8444-47B2-83FC-E0029A3E933E}" type="presParOf" srcId="{0A93552E-B864-4B47-992A-EAE359AC05A4}" destId="{0FA0ACBD-B278-478F-82E0-2B93CDB0DA00}" srcOrd="0" destOrd="0" presId="urn:microsoft.com/office/officeart/2008/layout/LinedList"/>
    <dgm:cxn modelId="{1E99B403-DA42-4C95-AD2D-775B66A0DE08}" type="presParOf" srcId="{0A93552E-B864-4B47-992A-EAE359AC05A4}" destId="{03A9CD43-E930-45A1-A52D-EC27488B0A8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5455ED1-376A-47A0-88DF-CB7C921C9300}" type="doc">
      <dgm:prSet loTypeId="urn:microsoft.com/office/officeart/2005/8/layout/hProcess11" loCatId="process" qsTypeId="urn:microsoft.com/office/officeart/2005/8/quickstyle/simple1" qsCatId="simple" csTypeId="urn:microsoft.com/office/officeart/2005/8/colors/accent0_1" csCatId="mainScheme" phldr="1"/>
      <dgm:spPr/>
      <dgm:t>
        <a:bodyPr/>
        <a:lstStyle/>
        <a:p>
          <a:endParaRPr lang="en-GB"/>
        </a:p>
      </dgm:t>
    </dgm:pt>
    <dgm:pt modelId="{CC63A876-A3D8-4A6A-ABB4-C3DFCBA8216B}">
      <dgm:prSet/>
      <dgm:spPr/>
      <dgm:t>
        <a:bodyPr/>
        <a:lstStyle/>
        <a:p>
          <a:pPr rtl="0"/>
          <a:r>
            <a:rPr lang="en-GB" b="1" dirty="0" smtClean="0"/>
            <a:t>Object cases</a:t>
          </a:r>
        </a:p>
        <a:p>
          <a:pPr rtl="0"/>
          <a:r>
            <a:rPr lang="en-GB" dirty="0" smtClean="0"/>
            <a:t>Presumed to violate Art 101(1)</a:t>
          </a:r>
          <a:endParaRPr lang="en-GB" dirty="0"/>
        </a:p>
      </dgm:t>
    </dgm:pt>
    <dgm:pt modelId="{9B8CE434-4C8B-48F3-8C7E-FE474293B57F}" type="parTrans" cxnId="{62B05BAD-6ADA-48F6-ADA4-C1E11C17B36D}">
      <dgm:prSet/>
      <dgm:spPr/>
      <dgm:t>
        <a:bodyPr/>
        <a:lstStyle/>
        <a:p>
          <a:endParaRPr lang="en-GB"/>
        </a:p>
      </dgm:t>
    </dgm:pt>
    <dgm:pt modelId="{B4931797-EDCD-44E0-B9DF-70C0D37C5142}" type="sibTrans" cxnId="{62B05BAD-6ADA-48F6-ADA4-C1E11C17B36D}">
      <dgm:prSet/>
      <dgm:spPr/>
      <dgm:t>
        <a:bodyPr/>
        <a:lstStyle/>
        <a:p>
          <a:endParaRPr lang="en-GB"/>
        </a:p>
      </dgm:t>
    </dgm:pt>
    <dgm:pt modelId="{89AA251B-3C61-4F44-8AB5-AB77388DFCA3}">
      <dgm:prSet/>
      <dgm:spPr/>
      <dgm:t>
        <a:bodyPr/>
        <a:lstStyle/>
        <a:p>
          <a:pPr rtl="0"/>
          <a:r>
            <a:rPr lang="en-GB" b="1" dirty="0" smtClean="0"/>
            <a:t>Effect cases</a:t>
          </a:r>
        </a:p>
        <a:p>
          <a:pPr rtl="0"/>
          <a:r>
            <a:rPr lang="en-GB" dirty="0" smtClean="0"/>
            <a:t>Claimant to show agreement restricts competition </a:t>
          </a:r>
        </a:p>
        <a:p>
          <a:pPr rtl="0"/>
          <a:r>
            <a:rPr lang="en-GB" dirty="0" smtClean="0"/>
            <a:t>Prohibited unless defendant proves meets Art 101(3)</a:t>
          </a:r>
          <a:endParaRPr lang="en-GB" dirty="0"/>
        </a:p>
      </dgm:t>
    </dgm:pt>
    <dgm:pt modelId="{1FD35DC6-91F7-4840-9C45-2F345B142F8C}" type="parTrans" cxnId="{5DC5B485-08D6-41EC-8C7D-96D1D249E672}">
      <dgm:prSet/>
      <dgm:spPr/>
      <dgm:t>
        <a:bodyPr/>
        <a:lstStyle/>
        <a:p>
          <a:endParaRPr lang="en-GB"/>
        </a:p>
      </dgm:t>
    </dgm:pt>
    <dgm:pt modelId="{55958470-3BEA-40D1-9469-BF54DC0D5AAB}" type="sibTrans" cxnId="{5DC5B485-08D6-41EC-8C7D-96D1D249E672}">
      <dgm:prSet/>
      <dgm:spPr/>
      <dgm:t>
        <a:bodyPr/>
        <a:lstStyle/>
        <a:p>
          <a:endParaRPr lang="en-GB"/>
        </a:p>
      </dgm:t>
    </dgm:pt>
    <dgm:pt modelId="{9DB7FB0D-335A-4724-B6E5-669FD96E673B}">
      <dgm:prSet/>
      <dgm:spPr/>
      <dgm:t>
        <a:bodyPr/>
        <a:lstStyle/>
        <a:p>
          <a:pPr rtl="0"/>
          <a:r>
            <a:rPr lang="en-GB" b="1" dirty="0" smtClean="0"/>
            <a:t>Agreements which satisfy BERs </a:t>
          </a:r>
        </a:p>
        <a:p>
          <a:pPr rtl="0"/>
          <a:r>
            <a:rPr lang="en-GB" dirty="0" smtClean="0"/>
            <a:t>Exempted from Art 101(1) prohibition, even if infringes it</a:t>
          </a:r>
          <a:endParaRPr lang="en-GB" dirty="0"/>
        </a:p>
      </dgm:t>
    </dgm:pt>
    <dgm:pt modelId="{F8624A7E-6C78-4BE1-95FA-2D79D5075BD5}" type="parTrans" cxnId="{F0B90558-8593-49ED-A15F-3BDCEDB39EF7}">
      <dgm:prSet/>
      <dgm:spPr/>
      <dgm:t>
        <a:bodyPr/>
        <a:lstStyle/>
        <a:p>
          <a:endParaRPr lang="en-GB"/>
        </a:p>
      </dgm:t>
    </dgm:pt>
    <dgm:pt modelId="{671780D1-82FF-470A-98B5-D797686582F8}" type="sibTrans" cxnId="{F0B90558-8593-49ED-A15F-3BDCEDB39EF7}">
      <dgm:prSet/>
      <dgm:spPr/>
      <dgm:t>
        <a:bodyPr/>
        <a:lstStyle/>
        <a:p>
          <a:endParaRPr lang="en-GB"/>
        </a:p>
      </dgm:t>
    </dgm:pt>
    <dgm:pt modelId="{25B202B5-7E6A-4022-B9F0-A934AEC65228}">
      <dgm:prSet/>
      <dgm:spPr/>
      <dgm:t>
        <a:bodyPr/>
        <a:lstStyle/>
        <a:p>
          <a:pPr rtl="0"/>
          <a:r>
            <a:rPr lang="en-GB" b="1" dirty="0" err="1" smtClean="0"/>
            <a:t>Appreciability</a:t>
          </a:r>
          <a:endParaRPr lang="en-GB" b="1" dirty="0" smtClean="0"/>
        </a:p>
        <a:p>
          <a:pPr rtl="0"/>
          <a:r>
            <a:rPr lang="en-GB" dirty="0" smtClean="0"/>
            <a:t>Impact of agreement on competition or trade insignificant (outside Art 101(1))</a:t>
          </a:r>
          <a:endParaRPr lang="en-GB" dirty="0"/>
        </a:p>
      </dgm:t>
    </dgm:pt>
    <dgm:pt modelId="{97D010B5-8BC3-424D-B31D-3012BA40D7B8}" type="parTrans" cxnId="{F2BD7900-84B5-46CB-8E2F-F085CB5D6133}">
      <dgm:prSet/>
      <dgm:spPr/>
      <dgm:t>
        <a:bodyPr/>
        <a:lstStyle/>
        <a:p>
          <a:endParaRPr lang="en-GB"/>
        </a:p>
      </dgm:t>
    </dgm:pt>
    <dgm:pt modelId="{F839A805-5C55-45AF-AE32-98BA6DCD9298}" type="sibTrans" cxnId="{F2BD7900-84B5-46CB-8E2F-F085CB5D6133}">
      <dgm:prSet/>
      <dgm:spPr/>
      <dgm:t>
        <a:bodyPr/>
        <a:lstStyle/>
        <a:p>
          <a:endParaRPr lang="en-GB"/>
        </a:p>
      </dgm:t>
    </dgm:pt>
    <dgm:pt modelId="{3FFD8051-9AF1-40F7-8542-C35E05733435}" type="pres">
      <dgm:prSet presAssocID="{15455ED1-376A-47A0-88DF-CB7C921C9300}" presName="Name0" presStyleCnt="0">
        <dgm:presLayoutVars>
          <dgm:dir/>
          <dgm:resizeHandles val="exact"/>
        </dgm:presLayoutVars>
      </dgm:prSet>
      <dgm:spPr/>
      <dgm:t>
        <a:bodyPr/>
        <a:lstStyle/>
        <a:p>
          <a:endParaRPr lang="en-GB"/>
        </a:p>
      </dgm:t>
    </dgm:pt>
    <dgm:pt modelId="{B5BF27AD-2EB3-412E-B959-F9E8A64EAC2E}" type="pres">
      <dgm:prSet presAssocID="{15455ED1-376A-47A0-88DF-CB7C921C9300}" presName="arrow" presStyleLbl="bgShp" presStyleIdx="0" presStyleCnt="1"/>
      <dgm:spPr/>
    </dgm:pt>
    <dgm:pt modelId="{269DFB70-8D53-42F3-BB20-66953BAD1693}" type="pres">
      <dgm:prSet presAssocID="{15455ED1-376A-47A0-88DF-CB7C921C9300}" presName="points" presStyleCnt="0"/>
      <dgm:spPr/>
    </dgm:pt>
    <dgm:pt modelId="{E54EF9EF-09DE-4BFA-AAC6-504483476AE7}" type="pres">
      <dgm:prSet presAssocID="{CC63A876-A3D8-4A6A-ABB4-C3DFCBA8216B}" presName="compositeA" presStyleCnt="0"/>
      <dgm:spPr/>
    </dgm:pt>
    <dgm:pt modelId="{B4AD4982-1E4B-428A-ABBD-BAC21EC3DE05}" type="pres">
      <dgm:prSet presAssocID="{CC63A876-A3D8-4A6A-ABB4-C3DFCBA8216B}" presName="textA" presStyleLbl="revTx" presStyleIdx="0" presStyleCnt="4">
        <dgm:presLayoutVars>
          <dgm:bulletEnabled val="1"/>
        </dgm:presLayoutVars>
      </dgm:prSet>
      <dgm:spPr/>
      <dgm:t>
        <a:bodyPr/>
        <a:lstStyle/>
        <a:p>
          <a:endParaRPr lang="en-GB"/>
        </a:p>
      </dgm:t>
    </dgm:pt>
    <dgm:pt modelId="{BA878680-5F30-45EF-8C10-CCA8A7C50736}" type="pres">
      <dgm:prSet presAssocID="{CC63A876-A3D8-4A6A-ABB4-C3DFCBA8216B}" presName="circleA" presStyleLbl="node1" presStyleIdx="0" presStyleCnt="4"/>
      <dgm:spPr/>
    </dgm:pt>
    <dgm:pt modelId="{D0F8E248-A4BF-4FDD-A5C1-ECC80727E265}" type="pres">
      <dgm:prSet presAssocID="{CC63A876-A3D8-4A6A-ABB4-C3DFCBA8216B}" presName="spaceA" presStyleCnt="0"/>
      <dgm:spPr/>
    </dgm:pt>
    <dgm:pt modelId="{54A24E41-200A-4736-B49F-EEAEF698219F}" type="pres">
      <dgm:prSet presAssocID="{B4931797-EDCD-44E0-B9DF-70C0D37C5142}" presName="space" presStyleCnt="0"/>
      <dgm:spPr/>
    </dgm:pt>
    <dgm:pt modelId="{4FA33991-73BA-45ED-8158-3274480ABDBA}" type="pres">
      <dgm:prSet presAssocID="{89AA251B-3C61-4F44-8AB5-AB77388DFCA3}" presName="compositeB" presStyleCnt="0"/>
      <dgm:spPr/>
    </dgm:pt>
    <dgm:pt modelId="{C2CF388C-1FC4-4583-8416-7D463594ADBB}" type="pres">
      <dgm:prSet presAssocID="{89AA251B-3C61-4F44-8AB5-AB77388DFCA3}" presName="textB" presStyleLbl="revTx" presStyleIdx="1" presStyleCnt="4">
        <dgm:presLayoutVars>
          <dgm:bulletEnabled val="1"/>
        </dgm:presLayoutVars>
      </dgm:prSet>
      <dgm:spPr/>
      <dgm:t>
        <a:bodyPr/>
        <a:lstStyle/>
        <a:p>
          <a:endParaRPr lang="en-GB"/>
        </a:p>
      </dgm:t>
    </dgm:pt>
    <dgm:pt modelId="{B8A31A32-0408-4307-B17C-4F04256247FB}" type="pres">
      <dgm:prSet presAssocID="{89AA251B-3C61-4F44-8AB5-AB77388DFCA3}" presName="circleB" presStyleLbl="node1" presStyleIdx="1" presStyleCnt="4"/>
      <dgm:spPr/>
    </dgm:pt>
    <dgm:pt modelId="{2405B5B7-15AE-4388-BCE7-49DDC9D620D9}" type="pres">
      <dgm:prSet presAssocID="{89AA251B-3C61-4F44-8AB5-AB77388DFCA3}" presName="spaceB" presStyleCnt="0"/>
      <dgm:spPr/>
    </dgm:pt>
    <dgm:pt modelId="{D494ACFB-75D1-4CD8-AE2C-07477ABA85DB}" type="pres">
      <dgm:prSet presAssocID="{55958470-3BEA-40D1-9469-BF54DC0D5AAB}" presName="space" presStyleCnt="0"/>
      <dgm:spPr/>
    </dgm:pt>
    <dgm:pt modelId="{17DB2FD5-5F77-4294-ADD0-B1C4978339F9}" type="pres">
      <dgm:prSet presAssocID="{9DB7FB0D-335A-4724-B6E5-669FD96E673B}" presName="compositeA" presStyleCnt="0"/>
      <dgm:spPr/>
    </dgm:pt>
    <dgm:pt modelId="{340A5077-0DAD-441A-9536-74247B048C4F}" type="pres">
      <dgm:prSet presAssocID="{9DB7FB0D-335A-4724-B6E5-669FD96E673B}" presName="textA" presStyleLbl="revTx" presStyleIdx="2" presStyleCnt="4">
        <dgm:presLayoutVars>
          <dgm:bulletEnabled val="1"/>
        </dgm:presLayoutVars>
      </dgm:prSet>
      <dgm:spPr/>
      <dgm:t>
        <a:bodyPr/>
        <a:lstStyle/>
        <a:p>
          <a:endParaRPr lang="en-GB"/>
        </a:p>
      </dgm:t>
    </dgm:pt>
    <dgm:pt modelId="{12637A64-0D97-49D2-837B-A2BD83842D22}" type="pres">
      <dgm:prSet presAssocID="{9DB7FB0D-335A-4724-B6E5-669FD96E673B}" presName="circleA" presStyleLbl="node1" presStyleIdx="2" presStyleCnt="4"/>
      <dgm:spPr/>
    </dgm:pt>
    <dgm:pt modelId="{B38E3356-981D-4C91-A941-9E45B7C8BF4E}" type="pres">
      <dgm:prSet presAssocID="{9DB7FB0D-335A-4724-B6E5-669FD96E673B}" presName="spaceA" presStyleCnt="0"/>
      <dgm:spPr/>
    </dgm:pt>
    <dgm:pt modelId="{43C070E6-A2D1-4C32-BAC7-67DD3E230F9D}" type="pres">
      <dgm:prSet presAssocID="{671780D1-82FF-470A-98B5-D797686582F8}" presName="space" presStyleCnt="0"/>
      <dgm:spPr/>
    </dgm:pt>
    <dgm:pt modelId="{71E11B7C-4532-49CB-8A9B-A467EB9B93D4}" type="pres">
      <dgm:prSet presAssocID="{25B202B5-7E6A-4022-B9F0-A934AEC65228}" presName="compositeB" presStyleCnt="0"/>
      <dgm:spPr/>
    </dgm:pt>
    <dgm:pt modelId="{9F1E2D45-5AE8-457D-B905-05F92A0354D8}" type="pres">
      <dgm:prSet presAssocID="{25B202B5-7E6A-4022-B9F0-A934AEC65228}" presName="textB" presStyleLbl="revTx" presStyleIdx="3" presStyleCnt="4">
        <dgm:presLayoutVars>
          <dgm:bulletEnabled val="1"/>
        </dgm:presLayoutVars>
      </dgm:prSet>
      <dgm:spPr/>
      <dgm:t>
        <a:bodyPr/>
        <a:lstStyle/>
        <a:p>
          <a:endParaRPr lang="en-GB"/>
        </a:p>
      </dgm:t>
    </dgm:pt>
    <dgm:pt modelId="{986C861B-8DDE-45F5-8034-645F69C055B6}" type="pres">
      <dgm:prSet presAssocID="{25B202B5-7E6A-4022-B9F0-A934AEC65228}" presName="circleB" presStyleLbl="node1" presStyleIdx="3" presStyleCnt="4"/>
      <dgm:spPr/>
    </dgm:pt>
    <dgm:pt modelId="{79E16788-124E-4433-8B1F-BCEDFC8D9B5F}" type="pres">
      <dgm:prSet presAssocID="{25B202B5-7E6A-4022-B9F0-A934AEC65228}" presName="spaceB" presStyleCnt="0"/>
      <dgm:spPr/>
    </dgm:pt>
  </dgm:ptLst>
  <dgm:cxnLst>
    <dgm:cxn modelId="{66458A82-8209-42A7-BEC5-24CDBDDA8284}" type="presOf" srcId="{9DB7FB0D-335A-4724-B6E5-669FD96E673B}" destId="{340A5077-0DAD-441A-9536-74247B048C4F}" srcOrd="0" destOrd="0" presId="urn:microsoft.com/office/officeart/2005/8/layout/hProcess11"/>
    <dgm:cxn modelId="{D6AA460E-4D9C-4F83-BC7A-F626E292EB04}" type="presOf" srcId="{89AA251B-3C61-4F44-8AB5-AB77388DFCA3}" destId="{C2CF388C-1FC4-4583-8416-7D463594ADBB}" srcOrd="0" destOrd="0" presId="urn:microsoft.com/office/officeart/2005/8/layout/hProcess11"/>
    <dgm:cxn modelId="{F0B90558-8593-49ED-A15F-3BDCEDB39EF7}" srcId="{15455ED1-376A-47A0-88DF-CB7C921C9300}" destId="{9DB7FB0D-335A-4724-B6E5-669FD96E673B}" srcOrd="2" destOrd="0" parTransId="{F8624A7E-6C78-4BE1-95FA-2D79D5075BD5}" sibTransId="{671780D1-82FF-470A-98B5-D797686582F8}"/>
    <dgm:cxn modelId="{954005BE-F955-4692-9969-CADBB4FA2BE2}" type="presOf" srcId="{CC63A876-A3D8-4A6A-ABB4-C3DFCBA8216B}" destId="{B4AD4982-1E4B-428A-ABBD-BAC21EC3DE05}" srcOrd="0" destOrd="0" presId="urn:microsoft.com/office/officeart/2005/8/layout/hProcess11"/>
    <dgm:cxn modelId="{9826165F-CBD8-4BD2-A11F-3A019CFC7AF0}" type="presOf" srcId="{25B202B5-7E6A-4022-B9F0-A934AEC65228}" destId="{9F1E2D45-5AE8-457D-B905-05F92A0354D8}" srcOrd="0" destOrd="0" presId="urn:microsoft.com/office/officeart/2005/8/layout/hProcess11"/>
    <dgm:cxn modelId="{3C48C258-2FF5-40C8-BEF8-849F74B8F23A}" type="presOf" srcId="{15455ED1-376A-47A0-88DF-CB7C921C9300}" destId="{3FFD8051-9AF1-40F7-8542-C35E05733435}" srcOrd="0" destOrd="0" presId="urn:microsoft.com/office/officeart/2005/8/layout/hProcess11"/>
    <dgm:cxn modelId="{5DC5B485-08D6-41EC-8C7D-96D1D249E672}" srcId="{15455ED1-376A-47A0-88DF-CB7C921C9300}" destId="{89AA251B-3C61-4F44-8AB5-AB77388DFCA3}" srcOrd="1" destOrd="0" parTransId="{1FD35DC6-91F7-4840-9C45-2F345B142F8C}" sibTransId="{55958470-3BEA-40D1-9469-BF54DC0D5AAB}"/>
    <dgm:cxn modelId="{62B05BAD-6ADA-48F6-ADA4-C1E11C17B36D}" srcId="{15455ED1-376A-47A0-88DF-CB7C921C9300}" destId="{CC63A876-A3D8-4A6A-ABB4-C3DFCBA8216B}" srcOrd="0" destOrd="0" parTransId="{9B8CE434-4C8B-48F3-8C7E-FE474293B57F}" sibTransId="{B4931797-EDCD-44E0-B9DF-70C0D37C5142}"/>
    <dgm:cxn modelId="{F2BD7900-84B5-46CB-8E2F-F085CB5D6133}" srcId="{15455ED1-376A-47A0-88DF-CB7C921C9300}" destId="{25B202B5-7E6A-4022-B9F0-A934AEC65228}" srcOrd="3" destOrd="0" parTransId="{97D010B5-8BC3-424D-B31D-3012BA40D7B8}" sibTransId="{F839A805-5C55-45AF-AE32-98BA6DCD9298}"/>
    <dgm:cxn modelId="{899E8971-EC69-4BF2-878E-76BDA283DAB5}" type="presParOf" srcId="{3FFD8051-9AF1-40F7-8542-C35E05733435}" destId="{B5BF27AD-2EB3-412E-B959-F9E8A64EAC2E}" srcOrd="0" destOrd="0" presId="urn:microsoft.com/office/officeart/2005/8/layout/hProcess11"/>
    <dgm:cxn modelId="{7C2119BC-2E7B-4015-9263-D12036B5C655}" type="presParOf" srcId="{3FFD8051-9AF1-40F7-8542-C35E05733435}" destId="{269DFB70-8D53-42F3-BB20-66953BAD1693}" srcOrd="1" destOrd="0" presId="urn:microsoft.com/office/officeart/2005/8/layout/hProcess11"/>
    <dgm:cxn modelId="{9921E7F2-7F16-4F6F-BDF9-6EBD5BCA6802}" type="presParOf" srcId="{269DFB70-8D53-42F3-BB20-66953BAD1693}" destId="{E54EF9EF-09DE-4BFA-AAC6-504483476AE7}" srcOrd="0" destOrd="0" presId="urn:microsoft.com/office/officeart/2005/8/layout/hProcess11"/>
    <dgm:cxn modelId="{6328482A-2F21-41EB-99D4-D8E09FFFB610}" type="presParOf" srcId="{E54EF9EF-09DE-4BFA-AAC6-504483476AE7}" destId="{B4AD4982-1E4B-428A-ABBD-BAC21EC3DE05}" srcOrd="0" destOrd="0" presId="urn:microsoft.com/office/officeart/2005/8/layout/hProcess11"/>
    <dgm:cxn modelId="{8790D30D-72BE-4212-9725-AF110555C94A}" type="presParOf" srcId="{E54EF9EF-09DE-4BFA-AAC6-504483476AE7}" destId="{BA878680-5F30-45EF-8C10-CCA8A7C50736}" srcOrd="1" destOrd="0" presId="urn:microsoft.com/office/officeart/2005/8/layout/hProcess11"/>
    <dgm:cxn modelId="{2B32D782-C681-42BD-A096-62707522E633}" type="presParOf" srcId="{E54EF9EF-09DE-4BFA-AAC6-504483476AE7}" destId="{D0F8E248-A4BF-4FDD-A5C1-ECC80727E265}" srcOrd="2" destOrd="0" presId="urn:microsoft.com/office/officeart/2005/8/layout/hProcess11"/>
    <dgm:cxn modelId="{52A6424B-679F-4858-AFB9-B5EE20B3482E}" type="presParOf" srcId="{269DFB70-8D53-42F3-BB20-66953BAD1693}" destId="{54A24E41-200A-4736-B49F-EEAEF698219F}" srcOrd="1" destOrd="0" presId="urn:microsoft.com/office/officeart/2005/8/layout/hProcess11"/>
    <dgm:cxn modelId="{4D3164F9-0977-4937-9AAF-0862D27712CC}" type="presParOf" srcId="{269DFB70-8D53-42F3-BB20-66953BAD1693}" destId="{4FA33991-73BA-45ED-8158-3274480ABDBA}" srcOrd="2" destOrd="0" presId="urn:microsoft.com/office/officeart/2005/8/layout/hProcess11"/>
    <dgm:cxn modelId="{399EEBAF-0C84-43F5-8B0C-E917AAE044D3}" type="presParOf" srcId="{4FA33991-73BA-45ED-8158-3274480ABDBA}" destId="{C2CF388C-1FC4-4583-8416-7D463594ADBB}" srcOrd="0" destOrd="0" presId="urn:microsoft.com/office/officeart/2005/8/layout/hProcess11"/>
    <dgm:cxn modelId="{8CB75515-F5BB-4EA3-A7F4-9659A6F38E0C}" type="presParOf" srcId="{4FA33991-73BA-45ED-8158-3274480ABDBA}" destId="{B8A31A32-0408-4307-B17C-4F04256247FB}" srcOrd="1" destOrd="0" presId="urn:microsoft.com/office/officeart/2005/8/layout/hProcess11"/>
    <dgm:cxn modelId="{CDA4CD83-7B75-45BE-9106-4C47E0FF5D65}" type="presParOf" srcId="{4FA33991-73BA-45ED-8158-3274480ABDBA}" destId="{2405B5B7-15AE-4388-BCE7-49DDC9D620D9}" srcOrd="2" destOrd="0" presId="urn:microsoft.com/office/officeart/2005/8/layout/hProcess11"/>
    <dgm:cxn modelId="{34307250-61A3-4E93-B515-83AB13D4FC90}" type="presParOf" srcId="{269DFB70-8D53-42F3-BB20-66953BAD1693}" destId="{D494ACFB-75D1-4CD8-AE2C-07477ABA85DB}" srcOrd="3" destOrd="0" presId="urn:microsoft.com/office/officeart/2005/8/layout/hProcess11"/>
    <dgm:cxn modelId="{7F828C70-7AAC-4F64-A8D4-09491A1D008A}" type="presParOf" srcId="{269DFB70-8D53-42F3-BB20-66953BAD1693}" destId="{17DB2FD5-5F77-4294-ADD0-B1C4978339F9}" srcOrd="4" destOrd="0" presId="urn:microsoft.com/office/officeart/2005/8/layout/hProcess11"/>
    <dgm:cxn modelId="{3FD841B3-6ED4-4909-BCE8-7694674DE23E}" type="presParOf" srcId="{17DB2FD5-5F77-4294-ADD0-B1C4978339F9}" destId="{340A5077-0DAD-441A-9536-74247B048C4F}" srcOrd="0" destOrd="0" presId="urn:microsoft.com/office/officeart/2005/8/layout/hProcess11"/>
    <dgm:cxn modelId="{0EB20B31-0F33-4FF4-A16C-BD3EF9A36629}" type="presParOf" srcId="{17DB2FD5-5F77-4294-ADD0-B1C4978339F9}" destId="{12637A64-0D97-49D2-837B-A2BD83842D22}" srcOrd="1" destOrd="0" presId="urn:microsoft.com/office/officeart/2005/8/layout/hProcess11"/>
    <dgm:cxn modelId="{BB85B779-0C0E-4D93-B765-0AEDBF66825C}" type="presParOf" srcId="{17DB2FD5-5F77-4294-ADD0-B1C4978339F9}" destId="{B38E3356-981D-4C91-A941-9E45B7C8BF4E}" srcOrd="2" destOrd="0" presId="urn:microsoft.com/office/officeart/2005/8/layout/hProcess11"/>
    <dgm:cxn modelId="{CFBC1335-057D-4671-BB3B-EDC49AE83A44}" type="presParOf" srcId="{269DFB70-8D53-42F3-BB20-66953BAD1693}" destId="{43C070E6-A2D1-4C32-BAC7-67DD3E230F9D}" srcOrd="5" destOrd="0" presId="urn:microsoft.com/office/officeart/2005/8/layout/hProcess11"/>
    <dgm:cxn modelId="{C3CC36D4-FA6E-40CB-9127-F79FFDC81289}" type="presParOf" srcId="{269DFB70-8D53-42F3-BB20-66953BAD1693}" destId="{71E11B7C-4532-49CB-8A9B-A467EB9B93D4}" srcOrd="6" destOrd="0" presId="urn:microsoft.com/office/officeart/2005/8/layout/hProcess11"/>
    <dgm:cxn modelId="{A724CB8E-7A36-4E8E-A029-D4DE92E7B1EF}" type="presParOf" srcId="{71E11B7C-4532-49CB-8A9B-A467EB9B93D4}" destId="{9F1E2D45-5AE8-457D-B905-05F92A0354D8}" srcOrd="0" destOrd="0" presId="urn:microsoft.com/office/officeart/2005/8/layout/hProcess11"/>
    <dgm:cxn modelId="{5EC6AB1F-9DA1-4097-90AD-4CAB494AE259}" type="presParOf" srcId="{71E11B7C-4532-49CB-8A9B-A467EB9B93D4}" destId="{986C861B-8DDE-45F5-8034-645F69C055B6}" srcOrd="1" destOrd="0" presId="urn:microsoft.com/office/officeart/2005/8/layout/hProcess11"/>
    <dgm:cxn modelId="{75069723-5847-4D4C-88BC-7C286F0E6669}" type="presParOf" srcId="{71E11B7C-4532-49CB-8A9B-A467EB9B93D4}" destId="{79E16788-124E-4433-8B1F-BCEDFC8D9B5F}" srcOrd="2" destOrd="0" presId="urn:microsoft.com/office/officeart/2005/8/layout/hProcess1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3D67FD8-7AA2-41BD-B62D-B971630D981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GB"/>
        </a:p>
      </dgm:t>
    </dgm:pt>
    <dgm:pt modelId="{C651CF9A-01DC-4466-9606-9DFC9F5AE1D0}">
      <dgm:prSet/>
      <dgm:spPr/>
      <dgm:t>
        <a:bodyPr/>
        <a:lstStyle/>
        <a:p>
          <a:pPr rtl="0"/>
          <a:r>
            <a:rPr lang="en-US" dirty="0" smtClean="0"/>
            <a:t>Article 101(1): Agreements which have as their </a:t>
          </a:r>
          <a:r>
            <a:rPr lang="en-US" i="1" dirty="0" smtClean="0"/>
            <a:t>Object or Effect</a:t>
          </a:r>
          <a:r>
            <a:rPr lang="en-US" dirty="0" smtClean="0"/>
            <a:t> an appreciable restriction of competition</a:t>
          </a:r>
          <a:endParaRPr lang="en-GB" dirty="0"/>
        </a:p>
      </dgm:t>
    </dgm:pt>
    <dgm:pt modelId="{1D178B4F-FED9-46D7-A0B8-3F4961A35762}" type="parTrans" cxnId="{AF1C9319-0E2A-431E-85FC-C1BA9EA6D486}">
      <dgm:prSet/>
      <dgm:spPr/>
      <dgm:t>
        <a:bodyPr/>
        <a:lstStyle/>
        <a:p>
          <a:endParaRPr lang="en-GB"/>
        </a:p>
      </dgm:t>
    </dgm:pt>
    <dgm:pt modelId="{89A29719-AF6E-459B-810D-92B8B3B2DC8E}" type="sibTrans" cxnId="{AF1C9319-0E2A-431E-85FC-C1BA9EA6D486}">
      <dgm:prSet/>
      <dgm:spPr/>
      <dgm:t>
        <a:bodyPr/>
        <a:lstStyle/>
        <a:p>
          <a:endParaRPr lang="en-GB"/>
        </a:p>
      </dgm:t>
    </dgm:pt>
    <dgm:pt modelId="{935E7B15-D5B0-47B0-867F-3FE0A47D4F08}" type="pres">
      <dgm:prSet presAssocID="{F3D67FD8-7AA2-41BD-B62D-B971630D9812}" presName="vert0" presStyleCnt="0">
        <dgm:presLayoutVars>
          <dgm:dir/>
          <dgm:animOne val="branch"/>
          <dgm:animLvl val="lvl"/>
        </dgm:presLayoutVars>
      </dgm:prSet>
      <dgm:spPr/>
      <dgm:t>
        <a:bodyPr/>
        <a:lstStyle/>
        <a:p>
          <a:endParaRPr lang="en-GB"/>
        </a:p>
      </dgm:t>
    </dgm:pt>
    <dgm:pt modelId="{2DD8C9FA-D1C7-4D9A-99F9-6FDA247EE87D}" type="pres">
      <dgm:prSet presAssocID="{C651CF9A-01DC-4466-9606-9DFC9F5AE1D0}" presName="thickLine" presStyleLbl="alignNode1" presStyleIdx="0" presStyleCnt="1"/>
      <dgm:spPr/>
    </dgm:pt>
    <dgm:pt modelId="{44215A91-DAD6-4191-A01D-2DE2C67E318E}" type="pres">
      <dgm:prSet presAssocID="{C651CF9A-01DC-4466-9606-9DFC9F5AE1D0}" presName="horz1" presStyleCnt="0"/>
      <dgm:spPr/>
    </dgm:pt>
    <dgm:pt modelId="{8D119922-A6D5-41F4-B646-F98FAA193548}" type="pres">
      <dgm:prSet presAssocID="{C651CF9A-01DC-4466-9606-9DFC9F5AE1D0}" presName="tx1" presStyleLbl="revTx" presStyleIdx="0" presStyleCnt="1"/>
      <dgm:spPr/>
      <dgm:t>
        <a:bodyPr/>
        <a:lstStyle/>
        <a:p>
          <a:endParaRPr lang="en-GB"/>
        </a:p>
      </dgm:t>
    </dgm:pt>
    <dgm:pt modelId="{75CB2C74-0C46-4F1F-BE27-D12FBE866EEE}" type="pres">
      <dgm:prSet presAssocID="{C651CF9A-01DC-4466-9606-9DFC9F5AE1D0}" presName="vert1" presStyleCnt="0"/>
      <dgm:spPr/>
    </dgm:pt>
  </dgm:ptLst>
  <dgm:cxnLst>
    <dgm:cxn modelId="{61FCC125-63FF-481C-B166-E496BA24AF6D}" type="presOf" srcId="{C651CF9A-01DC-4466-9606-9DFC9F5AE1D0}" destId="{8D119922-A6D5-41F4-B646-F98FAA193548}" srcOrd="0" destOrd="0" presId="urn:microsoft.com/office/officeart/2008/layout/LinedList"/>
    <dgm:cxn modelId="{AF1C9319-0E2A-431E-85FC-C1BA9EA6D486}" srcId="{F3D67FD8-7AA2-41BD-B62D-B971630D9812}" destId="{C651CF9A-01DC-4466-9606-9DFC9F5AE1D0}" srcOrd="0" destOrd="0" parTransId="{1D178B4F-FED9-46D7-A0B8-3F4961A35762}" sibTransId="{89A29719-AF6E-459B-810D-92B8B3B2DC8E}"/>
    <dgm:cxn modelId="{137A8E92-B275-4319-A80D-87B77AEB70BA}" type="presOf" srcId="{F3D67FD8-7AA2-41BD-B62D-B971630D9812}" destId="{935E7B15-D5B0-47B0-867F-3FE0A47D4F08}" srcOrd="0" destOrd="0" presId="urn:microsoft.com/office/officeart/2008/layout/LinedList"/>
    <dgm:cxn modelId="{B0029AF0-368D-4C17-8A4E-6300A0E1ED77}" type="presParOf" srcId="{935E7B15-D5B0-47B0-867F-3FE0A47D4F08}" destId="{2DD8C9FA-D1C7-4D9A-99F9-6FDA247EE87D}" srcOrd="0" destOrd="0" presId="urn:microsoft.com/office/officeart/2008/layout/LinedList"/>
    <dgm:cxn modelId="{8547DC98-EBBF-47A5-9AA4-F6D8B209253D}" type="presParOf" srcId="{935E7B15-D5B0-47B0-867F-3FE0A47D4F08}" destId="{44215A91-DAD6-4191-A01D-2DE2C67E318E}" srcOrd="1" destOrd="0" presId="urn:microsoft.com/office/officeart/2008/layout/LinedList"/>
    <dgm:cxn modelId="{1E18A062-3C1A-4BBC-BBB8-0DB6AF4348AF}" type="presParOf" srcId="{44215A91-DAD6-4191-A01D-2DE2C67E318E}" destId="{8D119922-A6D5-41F4-B646-F98FAA193548}" srcOrd="0" destOrd="0" presId="urn:microsoft.com/office/officeart/2008/layout/LinedList"/>
    <dgm:cxn modelId="{EEC4A699-2577-4DE3-B443-4D9E13AD3D3E}" type="presParOf" srcId="{44215A91-DAD6-4191-A01D-2DE2C67E318E}" destId="{75CB2C74-0C46-4F1F-BE27-D12FBE866EE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4689C53-D396-9E4D-843C-93AC8002833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2C57D129-EB8E-DE48-9AA5-F071BF79AE35}">
      <dgm:prSet/>
      <dgm:spPr/>
      <dgm:t>
        <a:bodyPr/>
        <a:lstStyle/>
        <a:p>
          <a:pPr rtl="0"/>
          <a:r>
            <a:rPr lang="en-US" dirty="0" smtClean="0"/>
            <a:t>Alternative not cumulative requirements, </a:t>
          </a:r>
          <a:r>
            <a:rPr lang="en-US" i="1" dirty="0" err="1" smtClean="0"/>
            <a:t>Societe</a:t>
          </a:r>
          <a:r>
            <a:rPr lang="en-US" i="1" dirty="0" smtClean="0"/>
            <a:t> Technique </a:t>
          </a:r>
          <a:r>
            <a:rPr lang="en-US" i="1" dirty="0" err="1" smtClean="0"/>
            <a:t>Miniere</a:t>
          </a:r>
          <a:r>
            <a:rPr lang="en-US" dirty="0" smtClean="0"/>
            <a:t> (Case 56/65). If the agreement restricts competition by object, there is no need for the claimant to demonstrate the effect of the agreement is restrictive</a:t>
          </a:r>
          <a:endParaRPr lang="en-US" dirty="0"/>
        </a:p>
      </dgm:t>
    </dgm:pt>
    <dgm:pt modelId="{A448550F-757B-AE41-9B8F-D217FFBC5AD7}" type="parTrans" cxnId="{E12529FF-2561-9849-9CDB-87449A474DFE}">
      <dgm:prSet/>
      <dgm:spPr/>
      <dgm:t>
        <a:bodyPr/>
        <a:lstStyle/>
        <a:p>
          <a:endParaRPr lang="en-US"/>
        </a:p>
      </dgm:t>
    </dgm:pt>
    <dgm:pt modelId="{A3F14884-7764-D448-8E87-ABFEE47A2CE8}" type="sibTrans" cxnId="{E12529FF-2561-9849-9CDB-87449A474DFE}">
      <dgm:prSet/>
      <dgm:spPr/>
      <dgm:t>
        <a:bodyPr/>
        <a:lstStyle/>
        <a:p>
          <a:endParaRPr lang="en-US"/>
        </a:p>
      </dgm:t>
    </dgm:pt>
    <dgm:pt modelId="{32EB9B7E-04C7-324D-9323-B85575B1A23C}">
      <dgm:prSet/>
      <dgm:spPr/>
      <dgm:t>
        <a:bodyPr/>
        <a:lstStyle/>
        <a:p>
          <a:pPr rtl="0"/>
          <a:r>
            <a:rPr lang="en-US" dirty="0" smtClean="0"/>
            <a:t>First, must consider precise purpose of the agreement in the context in which it is applied – result from all/some of the clauses. </a:t>
          </a:r>
          <a:endParaRPr lang="en-US" dirty="0"/>
        </a:p>
      </dgm:t>
    </dgm:pt>
    <dgm:pt modelId="{2257AF7A-3DD4-7946-852F-1ED73ADE1E57}" type="parTrans" cxnId="{82608ECF-304F-4B42-B21F-9D78A596141A}">
      <dgm:prSet/>
      <dgm:spPr/>
      <dgm:t>
        <a:bodyPr/>
        <a:lstStyle/>
        <a:p>
          <a:endParaRPr lang="en-US"/>
        </a:p>
      </dgm:t>
    </dgm:pt>
    <dgm:pt modelId="{5B16D066-2F98-694C-AF34-1C5BB1593693}" type="sibTrans" cxnId="{82608ECF-304F-4B42-B21F-9D78A596141A}">
      <dgm:prSet/>
      <dgm:spPr/>
      <dgm:t>
        <a:bodyPr/>
        <a:lstStyle/>
        <a:p>
          <a:endParaRPr lang="en-US"/>
        </a:p>
      </dgm:t>
    </dgm:pt>
    <dgm:pt modelId="{AAA3D3EC-4E30-9A4B-8EE5-8404BA74D9C3}">
      <dgm:prSet/>
      <dgm:spPr/>
      <dgm:t>
        <a:bodyPr/>
        <a:lstStyle/>
        <a:p>
          <a:pPr rtl="0"/>
          <a:r>
            <a:rPr lang="en-US" smtClean="0"/>
            <a:t>Where analysis of the agreement does not reveal the effect on competition to be sufficiently deleterious it must be established whether the agreement has as its effect the restriction of competition</a:t>
          </a:r>
          <a:endParaRPr lang="en-US"/>
        </a:p>
      </dgm:t>
    </dgm:pt>
    <dgm:pt modelId="{C357E32F-CFD4-2640-B665-0C0D791126EA}" type="parTrans" cxnId="{313D8747-8CD2-274F-9CCB-BA92FB6AC09B}">
      <dgm:prSet/>
      <dgm:spPr/>
      <dgm:t>
        <a:bodyPr/>
        <a:lstStyle/>
        <a:p>
          <a:endParaRPr lang="en-US"/>
        </a:p>
      </dgm:t>
    </dgm:pt>
    <dgm:pt modelId="{B29A2067-43D3-8947-A3EC-388370F0BA31}" type="sibTrans" cxnId="{313D8747-8CD2-274F-9CCB-BA92FB6AC09B}">
      <dgm:prSet/>
      <dgm:spPr/>
      <dgm:t>
        <a:bodyPr/>
        <a:lstStyle/>
        <a:p>
          <a:endParaRPr lang="en-US"/>
        </a:p>
      </dgm:t>
    </dgm:pt>
    <dgm:pt modelId="{128421AB-7F78-D64C-AA10-92A133A9DBB6}" type="pres">
      <dgm:prSet presAssocID="{04689C53-D396-9E4D-843C-93AC80028335}" presName="vert0" presStyleCnt="0">
        <dgm:presLayoutVars>
          <dgm:dir/>
          <dgm:animOne val="branch"/>
          <dgm:animLvl val="lvl"/>
        </dgm:presLayoutVars>
      </dgm:prSet>
      <dgm:spPr/>
      <dgm:t>
        <a:bodyPr/>
        <a:lstStyle/>
        <a:p>
          <a:endParaRPr lang="en-GB"/>
        </a:p>
      </dgm:t>
    </dgm:pt>
    <dgm:pt modelId="{75FAF0E5-CD66-FD4A-82EB-1EC90E10AA10}" type="pres">
      <dgm:prSet presAssocID="{2C57D129-EB8E-DE48-9AA5-F071BF79AE35}" presName="thickLine" presStyleLbl="alignNode1" presStyleIdx="0" presStyleCnt="3"/>
      <dgm:spPr/>
    </dgm:pt>
    <dgm:pt modelId="{D5157F35-CABE-B446-8FF7-C5BA3A94EB94}" type="pres">
      <dgm:prSet presAssocID="{2C57D129-EB8E-DE48-9AA5-F071BF79AE35}" presName="horz1" presStyleCnt="0"/>
      <dgm:spPr/>
    </dgm:pt>
    <dgm:pt modelId="{35B7D28D-C38F-E743-8DB9-9DABF0915A88}" type="pres">
      <dgm:prSet presAssocID="{2C57D129-EB8E-DE48-9AA5-F071BF79AE35}" presName="tx1" presStyleLbl="revTx" presStyleIdx="0" presStyleCnt="3" custLinFactNeighborY="2082"/>
      <dgm:spPr/>
      <dgm:t>
        <a:bodyPr/>
        <a:lstStyle/>
        <a:p>
          <a:endParaRPr lang="en-GB"/>
        </a:p>
      </dgm:t>
    </dgm:pt>
    <dgm:pt modelId="{645FE3F9-ACFE-3C4F-A98B-08B08FF9621E}" type="pres">
      <dgm:prSet presAssocID="{2C57D129-EB8E-DE48-9AA5-F071BF79AE35}" presName="vert1" presStyleCnt="0"/>
      <dgm:spPr/>
    </dgm:pt>
    <dgm:pt modelId="{16D09E4D-8B47-2647-8A55-A356BE21114F}" type="pres">
      <dgm:prSet presAssocID="{32EB9B7E-04C7-324D-9323-B85575B1A23C}" presName="thickLine" presStyleLbl="alignNode1" presStyleIdx="1" presStyleCnt="3"/>
      <dgm:spPr/>
    </dgm:pt>
    <dgm:pt modelId="{F575F6AB-8CC7-624C-8C9D-0958B980E802}" type="pres">
      <dgm:prSet presAssocID="{32EB9B7E-04C7-324D-9323-B85575B1A23C}" presName="horz1" presStyleCnt="0"/>
      <dgm:spPr/>
    </dgm:pt>
    <dgm:pt modelId="{21035E97-572A-B54C-A2D8-9F8DD9EE18ED}" type="pres">
      <dgm:prSet presAssocID="{32EB9B7E-04C7-324D-9323-B85575B1A23C}" presName="tx1" presStyleLbl="revTx" presStyleIdx="1" presStyleCnt="3"/>
      <dgm:spPr/>
      <dgm:t>
        <a:bodyPr/>
        <a:lstStyle/>
        <a:p>
          <a:endParaRPr lang="en-GB"/>
        </a:p>
      </dgm:t>
    </dgm:pt>
    <dgm:pt modelId="{C96CB15A-1F31-1F4F-8750-AB821CEDE361}" type="pres">
      <dgm:prSet presAssocID="{32EB9B7E-04C7-324D-9323-B85575B1A23C}" presName="vert1" presStyleCnt="0"/>
      <dgm:spPr/>
    </dgm:pt>
    <dgm:pt modelId="{C3292C4D-CB6A-0E45-9B66-B8D32C278F68}" type="pres">
      <dgm:prSet presAssocID="{AAA3D3EC-4E30-9A4B-8EE5-8404BA74D9C3}" presName="thickLine" presStyleLbl="alignNode1" presStyleIdx="2" presStyleCnt="3"/>
      <dgm:spPr/>
    </dgm:pt>
    <dgm:pt modelId="{06A24C60-5523-C143-A997-DAF8A6C72CD8}" type="pres">
      <dgm:prSet presAssocID="{AAA3D3EC-4E30-9A4B-8EE5-8404BA74D9C3}" presName="horz1" presStyleCnt="0"/>
      <dgm:spPr/>
    </dgm:pt>
    <dgm:pt modelId="{00FAC0B8-D0A6-794A-A420-4748C40B1A54}" type="pres">
      <dgm:prSet presAssocID="{AAA3D3EC-4E30-9A4B-8EE5-8404BA74D9C3}" presName="tx1" presStyleLbl="revTx" presStyleIdx="2" presStyleCnt="3"/>
      <dgm:spPr/>
      <dgm:t>
        <a:bodyPr/>
        <a:lstStyle/>
        <a:p>
          <a:endParaRPr lang="en-GB"/>
        </a:p>
      </dgm:t>
    </dgm:pt>
    <dgm:pt modelId="{E1DF7BE0-995C-D14E-8A55-76E7EBE492BF}" type="pres">
      <dgm:prSet presAssocID="{AAA3D3EC-4E30-9A4B-8EE5-8404BA74D9C3}" presName="vert1" presStyleCnt="0"/>
      <dgm:spPr/>
    </dgm:pt>
  </dgm:ptLst>
  <dgm:cxnLst>
    <dgm:cxn modelId="{579BDB2C-0930-4D76-938D-29B91904982A}" type="presOf" srcId="{32EB9B7E-04C7-324D-9323-B85575B1A23C}" destId="{21035E97-572A-B54C-A2D8-9F8DD9EE18ED}" srcOrd="0" destOrd="0" presId="urn:microsoft.com/office/officeart/2008/layout/LinedList"/>
    <dgm:cxn modelId="{BB7DDF22-209A-4689-BA17-5D8E3BB86894}" type="presOf" srcId="{04689C53-D396-9E4D-843C-93AC80028335}" destId="{128421AB-7F78-D64C-AA10-92A133A9DBB6}" srcOrd="0" destOrd="0" presId="urn:microsoft.com/office/officeart/2008/layout/LinedList"/>
    <dgm:cxn modelId="{42560A08-11A9-42E1-8535-4358EFAB6E75}" type="presOf" srcId="{2C57D129-EB8E-DE48-9AA5-F071BF79AE35}" destId="{35B7D28D-C38F-E743-8DB9-9DABF0915A88}" srcOrd="0" destOrd="0" presId="urn:microsoft.com/office/officeart/2008/layout/LinedList"/>
    <dgm:cxn modelId="{06635C71-943D-46FA-A5C6-8ACBC105352C}" type="presOf" srcId="{AAA3D3EC-4E30-9A4B-8EE5-8404BA74D9C3}" destId="{00FAC0B8-D0A6-794A-A420-4748C40B1A54}" srcOrd="0" destOrd="0" presId="urn:microsoft.com/office/officeart/2008/layout/LinedList"/>
    <dgm:cxn modelId="{E12529FF-2561-9849-9CDB-87449A474DFE}" srcId="{04689C53-D396-9E4D-843C-93AC80028335}" destId="{2C57D129-EB8E-DE48-9AA5-F071BF79AE35}" srcOrd="0" destOrd="0" parTransId="{A448550F-757B-AE41-9B8F-D217FFBC5AD7}" sibTransId="{A3F14884-7764-D448-8E87-ABFEE47A2CE8}"/>
    <dgm:cxn modelId="{313D8747-8CD2-274F-9CCB-BA92FB6AC09B}" srcId="{04689C53-D396-9E4D-843C-93AC80028335}" destId="{AAA3D3EC-4E30-9A4B-8EE5-8404BA74D9C3}" srcOrd="2" destOrd="0" parTransId="{C357E32F-CFD4-2640-B665-0C0D791126EA}" sibTransId="{B29A2067-43D3-8947-A3EC-388370F0BA31}"/>
    <dgm:cxn modelId="{82608ECF-304F-4B42-B21F-9D78A596141A}" srcId="{04689C53-D396-9E4D-843C-93AC80028335}" destId="{32EB9B7E-04C7-324D-9323-B85575B1A23C}" srcOrd="1" destOrd="0" parTransId="{2257AF7A-3DD4-7946-852F-1ED73ADE1E57}" sibTransId="{5B16D066-2F98-694C-AF34-1C5BB1593693}"/>
    <dgm:cxn modelId="{D1B7DB41-8BFE-4FC1-B011-E0871C87C610}" type="presParOf" srcId="{128421AB-7F78-D64C-AA10-92A133A9DBB6}" destId="{75FAF0E5-CD66-FD4A-82EB-1EC90E10AA10}" srcOrd="0" destOrd="0" presId="urn:microsoft.com/office/officeart/2008/layout/LinedList"/>
    <dgm:cxn modelId="{5807084F-E86F-4FB3-BE7C-7CC91B8341C4}" type="presParOf" srcId="{128421AB-7F78-D64C-AA10-92A133A9DBB6}" destId="{D5157F35-CABE-B446-8FF7-C5BA3A94EB94}" srcOrd="1" destOrd="0" presId="urn:microsoft.com/office/officeart/2008/layout/LinedList"/>
    <dgm:cxn modelId="{06077BE6-9F29-4C6A-A808-97B488A9AD6C}" type="presParOf" srcId="{D5157F35-CABE-B446-8FF7-C5BA3A94EB94}" destId="{35B7D28D-C38F-E743-8DB9-9DABF0915A88}" srcOrd="0" destOrd="0" presId="urn:microsoft.com/office/officeart/2008/layout/LinedList"/>
    <dgm:cxn modelId="{E8E0DA6F-4380-4957-A4D2-31960321E3E8}" type="presParOf" srcId="{D5157F35-CABE-B446-8FF7-C5BA3A94EB94}" destId="{645FE3F9-ACFE-3C4F-A98B-08B08FF9621E}" srcOrd="1" destOrd="0" presId="urn:microsoft.com/office/officeart/2008/layout/LinedList"/>
    <dgm:cxn modelId="{659680EF-9CF8-43F0-AD0E-C60DEE569E21}" type="presParOf" srcId="{128421AB-7F78-D64C-AA10-92A133A9DBB6}" destId="{16D09E4D-8B47-2647-8A55-A356BE21114F}" srcOrd="2" destOrd="0" presId="urn:microsoft.com/office/officeart/2008/layout/LinedList"/>
    <dgm:cxn modelId="{6058D2BF-7C37-4DF8-9666-1219A10FC1F1}" type="presParOf" srcId="{128421AB-7F78-D64C-AA10-92A133A9DBB6}" destId="{F575F6AB-8CC7-624C-8C9D-0958B980E802}" srcOrd="3" destOrd="0" presId="urn:microsoft.com/office/officeart/2008/layout/LinedList"/>
    <dgm:cxn modelId="{AEFBA77B-C7B8-4EB5-9D27-E0E2AC9C94DF}" type="presParOf" srcId="{F575F6AB-8CC7-624C-8C9D-0958B980E802}" destId="{21035E97-572A-B54C-A2D8-9F8DD9EE18ED}" srcOrd="0" destOrd="0" presId="urn:microsoft.com/office/officeart/2008/layout/LinedList"/>
    <dgm:cxn modelId="{5C08197E-E2E7-44C5-8CE7-3C5981370216}" type="presParOf" srcId="{F575F6AB-8CC7-624C-8C9D-0958B980E802}" destId="{C96CB15A-1F31-1F4F-8750-AB821CEDE361}" srcOrd="1" destOrd="0" presId="urn:microsoft.com/office/officeart/2008/layout/LinedList"/>
    <dgm:cxn modelId="{F20868AD-1CC8-4C01-A640-1325AD2FC1B6}" type="presParOf" srcId="{128421AB-7F78-D64C-AA10-92A133A9DBB6}" destId="{C3292C4D-CB6A-0E45-9B66-B8D32C278F68}" srcOrd="4" destOrd="0" presId="urn:microsoft.com/office/officeart/2008/layout/LinedList"/>
    <dgm:cxn modelId="{954AE189-432C-4D2D-B0BB-A2B68838A5E8}" type="presParOf" srcId="{128421AB-7F78-D64C-AA10-92A133A9DBB6}" destId="{06A24C60-5523-C143-A997-DAF8A6C72CD8}" srcOrd="5" destOrd="0" presId="urn:microsoft.com/office/officeart/2008/layout/LinedList"/>
    <dgm:cxn modelId="{464650D9-7F71-449B-9034-717D462FA1CA}" type="presParOf" srcId="{06A24C60-5523-C143-A997-DAF8A6C72CD8}" destId="{00FAC0B8-D0A6-794A-A420-4748C40B1A54}" srcOrd="0" destOrd="0" presId="urn:microsoft.com/office/officeart/2008/layout/LinedList"/>
    <dgm:cxn modelId="{81C406D4-E7FC-4037-B9C6-DA7182E6B81C}" type="presParOf" srcId="{06A24C60-5523-C143-A997-DAF8A6C72CD8}" destId="{E1DF7BE0-995C-D14E-8A55-76E7EBE492BF}"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615B8BB-F4FC-4B0E-862A-7E3C4126E69D}"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GB"/>
        </a:p>
      </dgm:t>
    </dgm:pt>
    <dgm:pt modelId="{C1EB7152-B887-49EC-B462-E8A4376005BE}">
      <dgm:prSet/>
      <dgm:spPr/>
      <dgm:t>
        <a:bodyPr/>
        <a:lstStyle/>
        <a:p>
          <a:pPr algn="just" rtl="0"/>
          <a:r>
            <a:rPr lang="en-GB" dirty="0" smtClean="0"/>
            <a:t>Crucial distinction between object and effect cases under Article 101(1)</a:t>
          </a:r>
          <a:endParaRPr lang="en-GB" dirty="0"/>
        </a:p>
      </dgm:t>
    </dgm:pt>
    <dgm:pt modelId="{417F73D2-B163-430B-B5B0-38D44AFCEAB0}" type="parTrans" cxnId="{1AF35AB2-82FB-4EFE-A891-4F16BF434841}">
      <dgm:prSet/>
      <dgm:spPr/>
      <dgm:t>
        <a:bodyPr/>
        <a:lstStyle/>
        <a:p>
          <a:pPr algn="just"/>
          <a:endParaRPr lang="en-GB"/>
        </a:p>
      </dgm:t>
    </dgm:pt>
    <dgm:pt modelId="{64A7CF13-CD68-4F0E-894E-AB4155F60F6B}" type="sibTrans" cxnId="{1AF35AB2-82FB-4EFE-A891-4F16BF434841}">
      <dgm:prSet/>
      <dgm:spPr/>
      <dgm:t>
        <a:bodyPr/>
        <a:lstStyle/>
        <a:p>
          <a:pPr algn="just"/>
          <a:endParaRPr lang="en-GB"/>
        </a:p>
      </dgm:t>
    </dgm:pt>
    <dgm:pt modelId="{39FC9083-E639-4583-B67F-748927A2BFA9}" type="pres">
      <dgm:prSet presAssocID="{C615B8BB-F4FC-4B0E-862A-7E3C4126E69D}" presName="vert0" presStyleCnt="0">
        <dgm:presLayoutVars>
          <dgm:dir/>
          <dgm:animOne val="branch"/>
          <dgm:animLvl val="lvl"/>
        </dgm:presLayoutVars>
      </dgm:prSet>
      <dgm:spPr/>
      <dgm:t>
        <a:bodyPr/>
        <a:lstStyle/>
        <a:p>
          <a:endParaRPr lang="en-GB"/>
        </a:p>
      </dgm:t>
    </dgm:pt>
    <dgm:pt modelId="{76ECB3ED-85CD-4A27-B01C-C391167165D3}" type="pres">
      <dgm:prSet presAssocID="{C1EB7152-B887-49EC-B462-E8A4376005BE}" presName="thickLine" presStyleLbl="alignNode1" presStyleIdx="0" presStyleCnt="1"/>
      <dgm:spPr/>
    </dgm:pt>
    <dgm:pt modelId="{DC942A5F-7199-459C-8CCB-33D1987D2DE9}" type="pres">
      <dgm:prSet presAssocID="{C1EB7152-B887-49EC-B462-E8A4376005BE}" presName="horz1" presStyleCnt="0"/>
      <dgm:spPr/>
    </dgm:pt>
    <dgm:pt modelId="{AB5519CD-02EF-402D-ABF8-8FC589596570}" type="pres">
      <dgm:prSet presAssocID="{C1EB7152-B887-49EC-B462-E8A4376005BE}" presName="tx1" presStyleLbl="revTx" presStyleIdx="0" presStyleCnt="1"/>
      <dgm:spPr/>
      <dgm:t>
        <a:bodyPr/>
        <a:lstStyle/>
        <a:p>
          <a:endParaRPr lang="en-GB"/>
        </a:p>
      </dgm:t>
    </dgm:pt>
    <dgm:pt modelId="{D2F0D8B9-9892-41C5-B9FD-B0C6075E82BB}" type="pres">
      <dgm:prSet presAssocID="{C1EB7152-B887-49EC-B462-E8A4376005BE}" presName="vert1" presStyleCnt="0"/>
      <dgm:spPr/>
    </dgm:pt>
  </dgm:ptLst>
  <dgm:cxnLst>
    <dgm:cxn modelId="{1AF35AB2-82FB-4EFE-A891-4F16BF434841}" srcId="{C615B8BB-F4FC-4B0E-862A-7E3C4126E69D}" destId="{C1EB7152-B887-49EC-B462-E8A4376005BE}" srcOrd="0" destOrd="0" parTransId="{417F73D2-B163-430B-B5B0-38D44AFCEAB0}" sibTransId="{64A7CF13-CD68-4F0E-894E-AB4155F60F6B}"/>
    <dgm:cxn modelId="{E3AE60BD-4295-4DBC-BD68-162D7ED0EF53}" type="presOf" srcId="{C615B8BB-F4FC-4B0E-862A-7E3C4126E69D}" destId="{39FC9083-E639-4583-B67F-748927A2BFA9}" srcOrd="0" destOrd="0" presId="urn:microsoft.com/office/officeart/2008/layout/LinedList"/>
    <dgm:cxn modelId="{6BB21DAF-692E-48CD-A6DF-0C8821E6708D}" type="presOf" srcId="{C1EB7152-B887-49EC-B462-E8A4376005BE}" destId="{AB5519CD-02EF-402D-ABF8-8FC589596570}" srcOrd="0" destOrd="0" presId="urn:microsoft.com/office/officeart/2008/layout/LinedList"/>
    <dgm:cxn modelId="{9907A3F3-D445-4FD7-BAA2-EA06BA90A3B7}" type="presParOf" srcId="{39FC9083-E639-4583-B67F-748927A2BFA9}" destId="{76ECB3ED-85CD-4A27-B01C-C391167165D3}" srcOrd="0" destOrd="0" presId="urn:microsoft.com/office/officeart/2008/layout/LinedList"/>
    <dgm:cxn modelId="{286443EF-59D2-4611-AF1F-D583AF878234}" type="presParOf" srcId="{39FC9083-E639-4583-B67F-748927A2BFA9}" destId="{DC942A5F-7199-459C-8CCB-33D1987D2DE9}" srcOrd="1" destOrd="0" presId="urn:microsoft.com/office/officeart/2008/layout/LinedList"/>
    <dgm:cxn modelId="{1C16BCF9-F68C-4C1D-BB9F-131A4470F349}" type="presParOf" srcId="{DC942A5F-7199-459C-8CCB-33D1987D2DE9}" destId="{AB5519CD-02EF-402D-ABF8-8FC589596570}" srcOrd="0" destOrd="0" presId="urn:microsoft.com/office/officeart/2008/layout/LinedList"/>
    <dgm:cxn modelId="{416FFA1E-25B8-4C7B-A4C8-C47C60FA7168}" type="presParOf" srcId="{DC942A5F-7199-459C-8CCB-33D1987D2DE9}" destId="{D2F0D8B9-9892-41C5-B9FD-B0C6075E82B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261959-5B69-456A-9C60-2CED2D145A6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GB"/>
        </a:p>
      </dgm:t>
    </dgm:pt>
    <dgm:pt modelId="{45369B70-6FE0-480F-8325-AA5188DF731C}">
      <dgm:prSet/>
      <dgm:spPr/>
      <dgm:t>
        <a:bodyPr/>
        <a:lstStyle/>
        <a:p>
          <a:pPr rtl="0"/>
          <a:r>
            <a:rPr lang="en-GB" smtClean="0"/>
            <a:t>Introduction</a:t>
          </a:r>
          <a:endParaRPr lang="en-GB"/>
        </a:p>
      </dgm:t>
    </dgm:pt>
    <dgm:pt modelId="{BF635219-612D-4199-85C4-63F7B2272F2B}" type="parTrans" cxnId="{B5B919C1-096E-48E3-A4B2-9D6EBE36700F}">
      <dgm:prSet/>
      <dgm:spPr/>
      <dgm:t>
        <a:bodyPr/>
        <a:lstStyle/>
        <a:p>
          <a:endParaRPr lang="en-GB"/>
        </a:p>
      </dgm:t>
    </dgm:pt>
    <dgm:pt modelId="{F3C95889-71EC-4501-974E-A4A773EDAF54}" type="sibTrans" cxnId="{B5B919C1-096E-48E3-A4B2-9D6EBE36700F}">
      <dgm:prSet/>
      <dgm:spPr/>
      <dgm:t>
        <a:bodyPr/>
        <a:lstStyle/>
        <a:p>
          <a:endParaRPr lang="en-GB"/>
        </a:p>
      </dgm:t>
    </dgm:pt>
    <dgm:pt modelId="{3CD56FBF-A770-4AA3-8A2E-D66D38E294B5}" type="pres">
      <dgm:prSet presAssocID="{66261959-5B69-456A-9C60-2CED2D145A61}" presName="vert0" presStyleCnt="0">
        <dgm:presLayoutVars>
          <dgm:dir/>
          <dgm:animOne val="branch"/>
          <dgm:animLvl val="lvl"/>
        </dgm:presLayoutVars>
      </dgm:prSet>
      <dgm:spPr/>
      <dgm:t>
        <a:bodyPr/>
        <a:lstStyle/>
        <a:p>
          <a:endParaRPr lang="en-GB"/>
        </a:p>
      </dgm:t>
    </dgm:pt>
    <dgm:pt modelId="{5C94A54B-EE85-4FCE-ADA6-98412758FBB2}" type="pres">
      <dgm:prSet presAssocID="{45369B70-6FE0-480F-8325-AA5188DF731C}" presName="thickLine" presStyleLbl="alignNode1" presStyleIdx="0" presStyleCnt="1"/>
      <dgm:spPr/>
    </dgm:pt>
    <dgm:pt modelId="{098571E7-4024-4F0D-B14B-B732A116EB02}" type="pres">
      <dgm:prSet presAssocID="{45369B70-6FE0-480F-8325-AA5188DF731C}" presName="horz1" presStyleCnt="0"/>
      <dgm:spPr/>
    </dgm:pt>
    <dgm:pt modelId="{73934DCF-8AB8-49C7-BF0E-F341CD3F40A6}" type="pres">
      <dgm:prSet presAssocID="{45369B70-6FE0-480F-8325-AA5188DF731C}" presName="tx1" presStyleLbl="revTx" presStyleIdx="0" presStyleCnt="1"/>
      <dgm:spPr/>
      <dgm:t>
        <a:bodyPr/>
        <a:lstStyle/>
        <a:p>
          <a:endParaRPr lang="en-GB"/>
        </a:p>
      </dgm:t>
    </dgm:pt>
    <dgm:pt modelId="{BFAD6795-2781-4490-BD2D-8AE1B7697D42}" type="pres">
      <dgm:prSet presAssocID="{45369B70-6FE0-480F-8325-AA5188DF731C}" presName="vert1" presStyleCnt="0"/>
      <dgm:spPr/>
    </dgm:pt>
  </dgm:ptLst>
  <dgm:cxnLst>
    <dgm:cxn modelId="{3E6A44A8-2468-4DA9-B525-9A518EEB6D19}" type="presOf" srcId="{45369B70-6FE0-480F-8325-AA5188DF731C}" destId="{73934DCF-8AB8-49C7-BF0E-F341CD3F40A6}" srcOrd="0" destOrd="0" presId="urn:microsoft.com/office/officeart/2008/layout/LinedList"/>
    <dgm:cxn modelId="{A3BF9D66-432D-4A5F-AA7E-B457597518E1}" type="presOf" srcId="{66261959-5B69-456A-9C60-2CED2D145A61}" destId="{3CD56FBF-A770-4AA3-8A2E-D66D38E294B5}" srcOrd="0" destOrd="0" presId="urn:microsoft.com/office/officeart/2008/layout/LinedList"/>
    <dgm:cxn modelId="{B5B919C1-096E-48E3-A4B2-9D6EBE36700F}" srcId="{66261959-5B69-456A-9C60-2CED2D145A61}" destId="{45369B70-6FE0-480F-8325-AA5188DF731C}" srcOrd="0" destOrd="0" parTransId="{BF635219-612D-4199-85C4-63F7B2272F2B}" sibTransId="{F3C95889-71EC-4501-974E-A4A773EDAF54}"/>
    <dgm:cxn modelId="{09A4F3B2-5E1E-45AC-B86E-16E4F4EE112D}" type="presParOf" srcId="{3CD56FBF-A770-4AA3-8A2E-D66D38E294B5}" destId="{5C94A54B-EE85-4FCE-ADA6-98412758FBB2}" srcOrd="0" destOrd="0" presId="urn:microsoft.com/office/officeart/2008/layout/LinedList"/>
    <dgm:cxn modelId="{D20E3624-101B-4873-B0ED-30D965EA4B54}" type="presParOf" srcId="{3CD56FBF-A770-4AA3-8A2E-D66D38E294B5}" destId="{098571E7-4024-4F0D-B14B-B732A116EB02}" srcOrd="1" destOrd="0" presId="urn:microsoft.com/office/officeart/2008/layout/LinedList"/>
    <dgm:cxn modelId="{1BE09D2F-9948-405C-997E-0AF7C7872947}" type="presParOf" srcId="{098571E7-4024-4F0D-B14B-B732A116EB02}" destId="{73934DCF-8AB8-49C7-BF0E-F341CD3F40A6}" srcOrd="0" destOrd="0" presId="urn:microsoft.com/office/officeart/2008/layout/LinedList"/>
    <dgm:cxn modelId="{7423D134-3B75-4382-8D87-7317237917E5}" type="presParOf" srcId="{098571E7-4024-4F0D-B14B-B732A116EB02}" destId="{BFAD6795-2781-4490-BD2D-8AE1B7697D4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F478EDF-E959-423B-A210-CE72ABC6ABD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GB"/>
        </a:p>
      </dgm:t>
    </dgm:pt>
    <dgm:pt modelId="{75CC034A-39F7-4290-88CA-8280F951D16E}">
      <dgm:prSet/>
      <dgm:spPr/>
      <dgm:t>
        <a:bodyPr/>
        <a:lstStyle/>
        <a:p>
          <a:pPr rtl="0"/>
          <a:r>
            <a:rPr lang="en-GB" smtClean="0"/>
            <a:t>Object restraints</a:t>
          </a:r>
          <a:endParaRPr lang="en-GB"/>
        </a:p>
      </dgm:t>
    </dgm:pt>
    <dgm:pt modelId="{B6B1F95A-6860-4801-AF6A-0CAE201C396C}" type="parTrans" cxnId="{221294DF-14DC-4F44-9F16-2CDEFC6C9A1F}">
      <dgm:prSet/>
      <dgm:spPr/>
      <dgm:t>
        <a:bodyPr/>
        <a:lstStyle/>
        <a:p>
          <a:endParaRPr lang="en-GB"/>
        </a:p>
      </dgm:t>
    </dgm:pt>
    <dgm:pt modelId="{4FC6F6E3-7D09-467F-85DA-43DB1ED2A83C}" type="sibTrans" cxnId="{221294DF-14DC-4F44-9F16-2CDEFC6C9A1F}">
      <dgm:prSet/>
      <dgm:spPr/>
      <dgm:t>
        <a:bodyPr/>
        <a:lstStyle/>
        <a:p>
          <a:endParaRPr lang="en-GB"/>
        </a:p>
      </dgm:t>
    </dgm:pt>
    <dgm:pt modelId="{9DE9CDBF-828C-428B-8525-DCBD8DD79A15}" type="pres">
      <dgm:prSet presAssocID="{CF478EDF-E959-423B-A210-CE72ABC6ABD3}" presName="vert0" presStyleCnt="0">
        <dgm:presLayoutVars>
          <dgm:dir/>
          <dgm:animOne val="branch"/>
          <dgm:animLvl val="lvl"/>
        </dgm:presLayoutVars>
      </dgm:prSet>
      <dgm:spPr/>
      <dgm:t>
        <a:bodyPr/>
        <a:lstStyle/>
        <a:p>
          <a:endParaRPr lang="en-GB"/>
        </a:p>
      </dgm:t>
    </dgm:pt>
    <dgm:pt modelId="{7EA62A98-441C-49D4-BD55-B540707E78F0}" type="pres">
      <dgm:prSet presAssocID="{75CC034A-39F7-4290-88CA-8280F951D16E}" presName="thickLine" presStyleLbl="alignNode1" presStyleIdx="0" presStyleCnt="1"/>
      <dgm:spPr/>
    </dgm:pt>
    <dgm:pt modelId="{141FEC8D-8F66-48B0-8148-B494A8430BA6}" type="pres">
      <dgm:prSet presAssocID="{75CC034A-39F7-4290-88CA-8280F951D16E}" presName="horz1" presStyleCnt="0"/>
      <dgm:spPr/>
    </dgm:pt>
    <dgm:pt modelId="{58F98215-0B7C-4481-A080-D3A94DD19191}" type="pres">
      <dgm:prSet presAssocID="{75CC034A-39F7-4290-88CA-8280F951D16E}" presName="tx1" presStyleLbl="revTx" presStyleIdx="0" presStyleCnt="1"/>
      <dgm:spPr/>
      <dgm:t>
        <a:bodyPr/>
        <a:lstStyle/>
        <a:p>
          <a:endParaRPr lang="en-GB"/>
        </a:p>
      </dgm:t>
    </dgm:pt>
    <dgm:pt modelId="{13FB523E-40C2-47B3-9E79-D1971557D5FD}" type="pres">
      <dgm:prSet presAssocID="{75CC034A-39F7-4290-88CA-8280F951D16E}" presName="vert1" presStyleCnt="0"/>
      <dgm:spPr/>
    </dgm:pt>
  </dgm:ptLst>
  <dgm:cxnLst>
    <dgm:cxn modelId="{221294DF-14DC-4F44-9F16-2CDEFC6C9A1F}" srcId="{CF478EDF-E959-423B-A210-CE72ABC6ABD3}" destId="{75CC034A-39F7-4290-88CA-8280F951D16E}" srcOrd="0" destOrd="0" parTransId="{B6B1F95A-6860-4801-AF6A-0CAE201C396C}" sibTransId="{4FC6F6E3-7D09-467F-85DA-43DB1ED2A83C}"/>
    <dgm:cxn modelId="{70C8D0BB-094A-407B-BD17-C79B2D9E83F3}" type="presOf" srcId="{75CC034A-39F7-4290-88CA-8280F951D16E}" destId="{58F98215-0B7C-4481-A080-D3A94DD19191}" srcOrd="0" destOrd="0" presId="urn:microsoft.com/office/officeart/2008/layout/LinedList"/>
    <dgm:cxn modelId="{81701954-3320-4EAA-BC14-095A3DB8BF15}" type="presOf" srcId="{CF478EDF-E959-423B-A210-CE72ABC6ABD3}" destId="{9DE9CDBF-828C-428B-8525-DCBD8DD79A15}" srcOrd="0" destOrd="0" presId="urn:microsoft.com/office/officeart/2008/layout/LinedList"/>
    <dgm:cxn modelId="{F3D5FA35-0BE8-4134-ACE0-82EBE571E0B4}" type="presParOf" srcId="{9DE9CDBF-828C-428B-8525-DCBD8DD79A15}" destId="{7EA62A98-441C-49D4-BD55-B540707E78F0}" srcOrd="0" destOrd="0" presId="urn:microsoft.com/office/officeart/2008/layout/LinedList"/>
    <dgm:cxn modelId="{8E8CE107-4279-4E7E-B8A5-DAE1E876478B}" type="presParOf" srcId="{9DE9CDBF-828C-428B-8525-DCBD8DD79A15}" destId="{141FEC8D-8F66-48B0-8148-B494A8430BA6}" srcOrd="1" destOrd="0" presId="urn:microsoft.com/office/officeart/2008/layout/LinedList"/>
    <dgm:cxn modelId="{959E6340-A783-4ED0-A9C6-741D4FCF402F}" type="presParOf" srcId="{141FEC8D-8F66-48B0-8148-B494A8430BA6}" destId="{58F98215-0B7C-4481-A080-D3A94DD19191}" srcOrd="0" destOrd="0" presId="urn:microsoft.com/office/officeart/2008/layout/LinedList"/>
    <dgm:cxn modelId="{B380193D-EDD1-48B6-B143-426DA2D834F8}" type="presParOf" srcId="{141FEC8D-8F66-48B0-8148-B494A8430BA6}" destId="{13FB523E-40C2-47B3-9E79-D1971557D5F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7634D8E-0773-434C-BBA7-E4AAD26903EF}" type="doc">
      <dgm:prSet loTypeId="urn:microsoft.com/office/officeart/2005/8/layout/process4" loCatId="list" qsTypeId="urn:microsoft.com/office/officeart/2005/8/quickstyle/simple1#13" qsCatId="simple" csTypeId="urn:microsoft.com/office/officeart/2005/8/colors/accent1_1" csCatId="accent1" phldr="1"/>
      <dgm:spPr/>
      <dgm:t>
        <a:bodyPr/>
        <a:lstStyle/>
        <a:p>
          <a:endParaRPr lang="en-GB"/>
        </a:p>
      </dgm:t>
    </dgm:pt>
    <dgm:pt modelId="{AE28174B-D78B-4A7F-86F0-00D9A3679206}">
      <dgm:prSet/>
      <dgm:spPr/>
      <dgm:t>
        <a:bodyPr/>
        <a:lstStyle/>
        <a:p>
          <a:pPr rtl="0"/>
          <a:r>
            <a:rPr lang="en-GB" dirty="0" smtClean="0"/>
            <a:t>Automatically violate 101(1) (have as their object the appreciable restriction of competition, </a:t>
          </a:r>
          <a:r>
            <a:rPr lang="en-GB" i="1" dirty="0" smtClean="0"/>
            <a:t>Expedia</a:t>
          </a:r>
          <a:r>
            <a:rPr lang="en-GB" dirty="0" smtClean="0"/>
            <a:t>)</a:t>
          </a:r>
          <a:endParaRPr lang="en-GB" dirty="0"/>
        </a:p>
      </dgm:t>
    </dgm:pt>
    <dgm:pt modelId="{10A3DF55-E695-4206-96AA-C0A33AF83E41}" type="parTrans" cxnId="{FE01763D-F819-44B9-8031-D70047CA45E4}">
      <dgm:prSet/>
      <dgm:spPr/>
      <dgm:t>
        <a:bodyPr/>
        <a:lstStyle/>
        <a:p>
          <a:endParaRPr lang="en-GB"/>
        </a:p>
      </dgm:t>
    </dgm:pt>
    <dgm:pt modelId="{E89E3863-037D-43B5-BCE7-3CFDB4759906}" type="sibTrans" cxnId="{FE01763D-F819-44B9-8031-D70047CA45E4}">
      <dgm:prSet/>
      <dgm:spPr/>
      <dgm:t>
        <a:bodyPr/>
        <a:lstStyle/>
        <a:p>
          <a:endParaRPr lang="en-GB"/>
        </a:p>
      </dgm:t>
    </dgm:pt>
    <dgm:pt modelId="{10B444EF-632D-42B4-8BCF-5CF957C7547A}">
      <dgm:prSet/>
      <dgm:spPr/>
      <dgm:t>
        <a:bodyPr/>
        <a:lstStyle/>
        <a:p>
          <a:pPr rtl="0"/>
          <a:r>
            <a:rPr lang="en-GB" dirty="0" smtClean="0"/>
            <a:t>Can but difficult to satisfy conditions of Art 101(3)</a:t>
          </a:r>
          <a:endParaRPr lang="en-GB" dirty="0"/>
        </a:p>
      </dgm:t>
    </dgm:pt>
    <dgm:pt modelId="{78070D46-F65F-4752-85BD-CEB6F477CA23}" type="parTrans" cxnId="{92F634EB-DF46-4620-A0FE-2D3E6565CB6B}">
      <dgm:prSet/>
      <dgm:spPr/>
      <dgm:t>
        <a:bodyPr/>
        <a:lstStyle/>
        <a:p>
          <a:endParaRPr lang="en-GB"/>
        </a:p>
      </dgm:t>
    </dgm:pt>
    <dgm:pt modelId="{31466D16-C5AC-473A-93B0-FE37E9874F77}" type="sibTrans" cxnId="{92F634EB-DF46-4620-A0FE-2D3E6565CB6B}">
      <dgm:prSet/>
      <dgm:spPr/>
      <dgm:t>
        <a:bodyPr/>
        <a:lstStyle/>
        <a:p>
          <a:endParaRPr lang="en-GB"/>
        </a:p>
      </dgm:t>
    </dgm:pt>
    <dgm:pt modelId="{97516F54-44F0-4A38-A9AB-250B00023F9C}">
      <dgm:prSet/>
      <dgm:spPr/>
      <dgm:t>
        <a:bodyPr/>
        <a:lstStyle/>
        <a:p>
          <a:pPr rtl="0"/>
          <a:r>
            <a:rPr lang="en-GB" dirty="0" smtClean="0"/>
            <a:t>Block exemptions do not apply</a:t>
          </a:r>
          <a:endParaRPr lang="en-GB" dirty="0"/>
        </a:p>
      </dgm:t>
    </dgm:pt>
    <dgm:pt modelId="{E4594F26-4002-4136-8A77-480C9A88AC69}" type="parTrans" cxnId="{5064FCFB-AA7E-40AB-8E89-869CFF28D7A4}">
      <dgm:prSet/>
      <dgm:spPr/>
      <dgm:t>
        <a:bodyPr/>
        <a:lstStyle/>
        <a:p>
          <a:endParaRPr lang="en-GB"/>
        </a:p>
      </dgm:t>
    </dgm:pt>
    <dgm:pt modelId="{EC9B4853-D2EF-4FC7-A3C0-1F93B4624513}" type="sibTrans" cxnId="{5064FCFB-AA7E-40AB-8E89-869CFF28D7A4}">
      <dgm:prSet/>
      <dgm:spPr/>
      <dgm:t>
        <a:bodyPr/>
        <a:lstStyle/>
        <a:p>
          <a:endParaRPr lang="en-GB"/>
        </a:p>
      </dgm:t>
    </dgm:pt>
    <dgm:pt modelId="{B597D32C-7BDE-4B57-93A5-3BA565213583}">
      <dgm:prSet/>
      <dgm:spPr/>
      <dgm:t>
        <a:bodyPr/>
        <a:lstStyle/>
        <a:p>
          <a:pPr rtl="0"/>
          <a:r>
            <a:rPr lang="en-GB" dirty="0" smtClean="0"/>
            <a:t>Need to establish consumer benefits?</a:t>
          </a:r>
          <a:endParaRPr lang="en-GB" dirty="0"/>
        </a:p>
      </dgm:t>
    </dgm:pt>
    <dgm:pt modelId="{7D44F019-7390-4F72-84C6-EEA1390D503C}" type="parTrans" cxnId="{45A4578C-85F8-4B1F-9D6F-EF5D57029C6D}">
      <dgm:prSet/>
      <dgm:spPr/>
      <dgm:t>
        <a:bodyPr/>
        <a:lstStyle/>
        <a:p>
          <a:endParaRPr lang="en-GB"/>
        </a:p>
      </dgm:t>
    </dgm:pt>
    <dgm:pt modelId="{5B0E2A9A-5B83-4CF6-9887-F6B244151D6F}" type="sibTrans" cxnId="{45A4578C-85F8-4B1F-9D6F-EF5D57029C6D}">
      <dgm:prSet/>
      <dgm:spPr/>
      <dgm:t>
        <a:bodyPr/>
        <a:lstStyle/>
        <a:p>
          <a:endParaRPr lang="en-GB"/>
        </a:p>
      </dgm:t>
    </dgm:pt>
    <dgm:pt modelId="{C35E60AE-4B82-4DFC-846A-D938BDD44612}">
      <dgm:prSet/>
      <dgm:spPr/>
      <dgm:t>
        <a:bodyPr/>
        <a:lstStyle/>
        <a:p>
          <a:pPr rtl="0"/>
          <a:r>
            <a:rPr lang="en-GB" dirty="0" smtClean="0"/>
            <a:t>Indispensible restrictions?</a:t>
          </a:r>
          <a:endParaRPr lang="en-GB" dirty="0"/>
        </a:p>
      </dgm:t>
    </dgm:pt>
    <dgm:pt modelId="{7FA63FD8-8A21-4D21-B390-4649D10977E2}" type="parTrans" cxnId="{6E2A53F6-3827-4BB4-BE42-5F6D4AA2E6E4}">
      <dgm:prSet/>
      <dgm:spPr/>
      <dgm:t>
        <a:bodyPr/>
        <a:lstStyle/>
        <a:p>
          <a:endParaRPr lang="en-GB"/>
        </a:p>
      </dgm:t>
    </dgm:pt>
    <dgm:pt modelId="{3EE8AF1A-403A-4548-A9CE-A0C69626C845}" type="sibTrans" cxnId="{6E2A53F6-3827-4BB4-BE42-5F6D4AA2E6E4}">
      <dgm:prSet/>
      <dgm:spPr/>
      <dgm:t>
        <a:bodyPr/>
        <a:lstStyle/>
        <a:p>
          <a:endParaRPr lang="en-GB"/>
        </a:p>
      </dgm:t>
    </dgm:pt>
    <dgm:pt modelId="{DE1529E4-0399-4678-B254-74090E39F8BE}">
      <dgm:prSet/>
      <dgm:spPr/>
      <dgm:t>
        <a:bodyPr/>
        <a:lstStyle/>
        <a:p>
          <a:pPr rtl="0"/>
          <a:r>
            <a:rPr lang="en-GB" dirty="0" smtClean="0"/>
            <a:t>Likely to attract significant fine if uncovered by Commission/ NCAs</a:t>
          </a:r>
          <a:endParaRPr lang="en-GB" dirty="0"/>
        </a:p>
      </dgm:t>
    </dgm:pt>
    <dgm:pt modelId="{BA8BBBF6-5140-41A5-8554-C0F0CA630672}" type="parTrans" cxnId="{274C1779-A599-4C2E-9EFD-3331A75676A1}">
      <dgm:prSet/>
      <dgm:spPr/>
      <dgm:t>
        <a:bodyPr/>
        <a:lstStyle/>
        <a:p>
          <a:endParaRPr lang="en-GB"/>
        </a:p>
      </dgm:t>
    </dgm:pt>
    <dgm:pt modelId="{C51C18F5-6949-4C9F-817C-8FD41ABFE900}" type="sibTrans" cxnId="{274C1779-A599-4C2E-9EFD-3331A75676A1}">
      <dgm:prSet/>
      <dgm:spPr/>
      <dgm:t>
        <a:bodyPr/>
        <a:lstStyle/>
        <a:p>
          <a:endParaRPr lang="en-GB"/>
        </a:p>
      </dgm:t>
    </dgm:pt>
    <dgm:pt modelId="{49D37957-F561-403C-880F-A80A8A5C5C0A}" type="pres">
      <dgm:prSet presAssocID="{C7634D8E-0773-434C-BBA7-E4AAD26903EF}" presName="Name0" presStyleCnt="0">
        <dgm:presLayoutVars>
          <dgm:dir/>
          <dgm:animLvl val="lvl"/>
          <dgm:resizeHandles val="exact"/>
        </dgm:presLayoutVars>
      </dgm:prSet>
      <dgm:spPr/>
      <dgm:t>
        <a:bodyPr/>
        <a:lstStyle/>
        <a:p>
          <a:endParaRPr lang="en-GB"/>
        </a:p>
      </dgm:t>
    </dgm:pt>
    <dgm:pt modelId="{476E57A7-0D67-4CEE-ADD8-867A887DC156}" type="pres">
      <dgm:prSet presAssocID="{DE1529E4-0399-4678-B254-74090E39F8BE}" presName="boxAndChildren" presStyleCnt="0"/>
      <dgm:spPr/>
    </dgm:pt>
    <dgm:pt modelId="{2258018B-17FE-4CEF-8E62-AD56902957C6}" type="pres">
      <dgm:prSet presAssocID="{DE1529E4-0399-4678-B254-74090E39F8BE}" presName="parentTextBox" presStyleLbl="node1" presStyleIdx="0" presStyleCnt="3"/>
      <dgm:spPr/>
      <dgm:t>
        <a:bodyPr/>
        <a:lstStyle/>
        <a:p>
          <a:endParaRPr lang="en-GB"/>
        </a:p>
      </dgm:t>
    </dgm:pt>
    <dgm:pt modelId="{332E8B71-CC7F-430B-930E-3E1892A0169C}" type="pres">
      <dgm:prSet presAssocID="{31466D16-C5AC-473A-93B0-FE37E9874F77}" presName="sp" presStyleCnt="0"/>
      <dgm:spPr/>
    </dgm:pt>
    <dgm:pt modelId="{0F8FCD04-B5A2-4E7D-8684-9DC5015EE4C3}" type="pres">
      <dgm:prSet presAssocID="{10B444EF-632D-42B4-8BCF-5CF957C7547A}" presName="arrowAndChildren" presStyleCnt="0"/>
      <dgm:spPr/>
    </dgm:pt>
    <dgm:pt modelId="{0D7F96D1-2A7D-44D1-8B66-F60F78F6DCED}" type="pres">
      <dgm:prSet presAssocID="{10B444EF-632D-42B4-8BCF-5CF957C7547A}" presName="parentTextArrow" presStyleLbl="node1" presStyleIdx="0" presStyleCnt="3"/>
      <dgm:spPr/>
      <dgm:t>
        <a:bodyPr/>
        <a:lstStyle/>
        <a:p>
          <a:endParaRPr lang="en-GB"/>
        </a:p>
      </dgm:t>
    </dgm:pt>
    <dgm:pt modelId="{E83BF719-DDB8-4D04-8821-7D7BF6F44CBD}" type="pres">
      <dgm:prSet presAssocID="{10B444EF-632D-42B4-8BCF-5CF957C7547A}" presName="arrow" presStyleLbl="node1" presStyleIdx="1" presStyleCnt="3"/>
      <dgm:spPr/>
      <dgm:t>
        <a:bodyPr/>
        <a:lstStyle/>
        <a:p>
          <a:endParaRPr lang="en-GB"/>
        </a:p>
      </dgm:t>
    </dgm:pt>
    <dgm:pt modelId="{24D8E3D7-78D6-4AF5-BA08-17462A851593}" type="pres">
      <dgm:prSet presAssocID="{10B444EF-632D-42B4-8BCF-5CF957C7547A}" presName="descendantArrow" presStyleCnt="0"/>
      <dgm:spPr/>
    </dgm:pt>
    <dgm:pt modelId="{20029942-E780-4CB3-B460-EE990D44395E}" type="pres">
      <dgm:prSet presAssocID="{97516F54-44F0-4A38-A9AB-250B00023F9C}" presName="childTextArrow" presStyleLbl="fgAccFollowNode1" presStyleIdx="0" presStyleCnt="3">
        <dgm:presLayoutVars>
          <dgm:bulletEnabled val="1"/>
        </dgm:presLayoutVars>
      </dgm:prSet>
      <dgm:spPr/>
      <dgm:t>
        <a:bodyPr/>
        <a:lstStyle/>
        <a:p>
          <a:endParaRPr lang="en-GB"/>
        </a:p>
      </dgm:t>
    </dgm:pt>
    <dgm:pt modelId="{8471A0E4-1B96-4CB4-9F87-EA64A7F155B7}" type="pres">
      <dgm:prSet presAssocID="{B597D32C-7BDE-4B57-93A5-3BA565213583}" presName="childTextArrow" presStyleLbl="fgAccFollowNode1" presStyleIdx="1" presStyleCnt="3">
        <dgm:presLayoutVars>
          <dgm:bulletEnabled val="1"/>
        </dgm:presLayoutVars>
      </dgm:prSet>
      <dgm:spPr/>
      <dgm:t>
        <a:bodyPr/>
        <a:lstStyle/>
        <a:p>
          <a:endParaRPr lang="en-GB"/>
        </a:p>
      </dgm:t>
    </dgm:pt>
    <dgm:pt modelId="{ED7F53E0-47DC-4368-A90C-DDF89FBB4314}" type="pres">
      <dgm:prSet presAssocID="{C35E60AE-4B82-4DFC-846A-D938BDD44612}" presName="childTextArrow" presStyleLbl="fgAccFollowNode1" presStyleIdx="2" presStyleCnt="3">
        <dgm:presLayoutVars>
          <dgm:bulletEnabled val="1"/>
        </dgm:presLayoutVars>
      </dgm:prSet>
      <dgm:spPr/>
      <dgm:t>
        <a:bodyPr/>
        <a:lstStyle/>
        <a:p>
          <a:endParaRPr lang="en-GB"/>
        </a:p>
      </dgm:t>
    </dgm:pt>
    <dgm:pt modelId="{43DED571-9355-4CD7-B43E-708B972F6E75}" type="pres">
      <dgm:prSet presAssocID="{E89E3863-037D-43B5-BCE7-3CFDB4759906}" presName="sp" presStyleCnt="0"/>
      <dgm:spPr/>
    </dgm:pt>
    <dgm:pt modelId="{971BF25A-684C-4F49-8913-4E0BD091083D}" type="pres">
      <dgm:prSet presAssocID="{AE28174B-D78B-4A7F-86F0-00D9A3679206}" presName="arrowAndChildren" presStyleCnt="0"/>
      <dgm:spPr/>
    </dgm:pt>
    <dgm:pt modelId="{06EA82C3-AC95-42CB-8B12-90218C585F21}" type="pres">
      <dgm:prSet presAssocID="{AE28174B-D78B-4A7F-86F0-00D9A3679206}" presName="parentTextArrow" presStyleLbl="node1" presStyleIdx="2" presStyleCnt="3"/>
      <dgm:spPr/>
      <dgm:t>
        <a:bodyPr/>
        <a:lstStyle/>
        <a:p>
          <a:endParaRPr lang="en-GB"/>
        </a:p>
      </dgm:t>
    </dgm:pt>
  </dgm:ptLst>
  <dgm:cxnLst>
    <dgm:cxn modelId="{DDE65722-8752-4141-946A-E3CA5778BB05}" type="presOf" srcId="{10B444EF-632D-42B4-8BCF-5CF957C7547A}" destId="{E83BF719-DDB8-4D04-8821-7D7BF6F44CBD}" srcOrd="1" destOrd="0" presId="urn:microsoft.com/office/officeart/2005/8/layout/process4"/>
    <dgm:cxn modelId="{6E2A53F6-3827-4BB4-BE42-5F6D4AA2E6E4}" srcId="{10B444EF-632D-42B4-8BCF-5CF957C7547A}" destId="{C35E60AE-4B82-4DFC-846A-D938BDD44612}" srcOrd="2" destOrd="0" parTransId="{7FA63FD8-8A21-4D21-B390-4649D10977E2}" sibTransId="{3EE8AF1A-403A-4548-A9CE-A0C69626C845}"/>
    <dgm:cxn modelId="{942516EB-619B-FF40-B059-2FD21FB8579F}" type="presOf" srcId="{DE1529E4-0399-4678-B254-74090E39F8BE}" destId="{2258018B-17FE-4CEF-8E62-AD56902957C6}" srcOrd="0" destOrd="0" presId="urn:microsoft.com/office/officeart/2005/8/layout/process4"/>
    <dgm:cxn modelId="{535D7921-A8BB-8441-B67C-C26F26238B78}" type="presOf" srcId="{B597D32C-7BDE-4B57-93A5-3BA565213583}" destId="{8471A0E4-1B96-4CB4-9F87-EA64A7F155B7}" srcOrd="0" destOrd="0" presId="urn:microsoft.com/office/officeart/2005/8/layout/process4"/>
    <dgm:cxn modelId="{2EF4B8A6-F4E1-B74F-A6D2-3C9C16FD5712}" type="presOf" srcId="{C35E60AE-4B82-4DFC-846A-D938BDD44612}" destId="{ED7F53E0-47DC-4368-A90C-DDF89FBB4314}" srcOrd="0" destOrd="0" presId="urn:microsoft.com/office/officeart/2005/8/layout/process4"/>
    <dgm:cxn modelId="{5064FCFB-AA7E-40AB-8E89-869CFF28D7A4}" srcId="{10B444EF-632D-42B4-8BCF-5CF957C7547A}" destId="{97516F54-44F0-4A38-A9AB-250B00023F9C}" srcOrd="0" destOrd="0" parTransId="{E4594F26-4002-4136-8A77-480C9A88AC69}" sibTransId="{EC9B4853-D2EF-4FC7-A3C0-1F93B4624513}"/>
    <dgm:cxn modelId="{274C1779-A599-4C2E-9EFD-3331A75676A1}" srcId="{C7634D8E-0773-434C-BBA7-E4AAD26903EF}" destId="{DE1529E4-0399-4678-B254-74090E39F8BE}" srcOrd="2" destOrd="0" parTransId="{BA8BBBF6-5140-41A5-8554-C0F0CA630672}" sibTransId="{C51C18F5-6949-4C9F-817C-8FD41ABFE900}"/>
    <dgm:cxn modelId="{A2485A61-7151-7D45-9A74-499C999F8AC1}" type="presOf" srcId="{C7634D8E-0773-434C-BBA7-E4AAD26903EF}" destId="{49D37957-F561-403C-880F-A80A8A5C5C0A}" srcOrd="0" destOrd="0" presId="urn:microsoft.com/office/officeart/2005/8/layout/process4"/>
    <dgm:cxn modelId="{45A4578C-85F8-4B1F-9D6F-EF5D57029C6D}" srcId="{10B444EF-632D-42B4-8BCF-5CF957C7547A}" destId="{B597D32C-7BDE-4B57-93A5-3BA565213583}" srcOrd="1" destOrd="0" parTransId="{7D44F019-7390-4F72-84C6-EEA1390D503C}" sibTransId="{5B0E2A9A-5B83-4CF6-9887-F6B244151D6F}"/>
    <dgm:cxn modelId="{E9431F62-181E-324E-9987-9091F057E3C7}" type="presOf" srcId="{97516F54-44F0-4A38-A9AB-250B00023F9C}" destId="{20029942-E780-4CB3-B460-EE990D44395E}" srcOrd="0" destOrd="0" presId="urn:microsoft.com/office/officeart/2005/8/layout/process4"/>
    <dgm:cxn modelId="{FE01763D-F819-44B9-8031-D70047CA45E4}" srcId="{C7634D8E-0773-434C-BBA7-E4AAD26903EF}" destId="{AE28174B-D78B-4A7F-86F0-00D9A3679206}" srcOrd="0" destOrd="0" parTransId="{10A3DF55-E695-4206-96AA-C0A33AF83E41}" sibTransId="{E89E3863-037D-43B5-BCE7-3CFDB4759906}"/>
    <dgm:cxn modelId="{92F634EB-DF46-4620-A0FE-2D3E6565CB6B}" srcId="{C7634D8E-0773-434C-BBA7-E4AAD26903EF}" destId="{10B444EF-632D-42B4-8BCF-5CF957C7547A}" srcOrd="1" destOrd="0" parTransId="{78070D46-F65F-4752-85BD-CEB6F477CA23}" sibTransId="{31466D16-C5AC-473A-93B0-FE37E9874F77}"/>
    <dgm:cxn modelId="{754AC4A8-5E93-BC4C-9439-6E735EF671FB}" type="presOf" srcId="{AE28174B-D78B-4A7F-86F0-00D9A3679206}" destId="{06EA82C3-AC95-42CB-8B12-90218C585F21}" srcOrd="0" destOrd="0" presId="urn:microsoft.com/office/officeart/2005/8/layout/process4"/>
    <dgm:cxn modelId="{97B1477A-A8D8-9747-9D14-073DDF425FEB}" type="presOf" srcId="{10B444EF-632D-42B4-8BCF-5CF957C7547A}" destId="{0D7F96D1-2A7D-44D1-8B66-F60F78F6DCED}" srcOrd="0" destOrd="0" presId="urn:microsoft.com/office/officeart/2005/8/layout/process4"/>
    <dgm:cxn modelId="{5D66672D-B870-6945-9254-30836AC5E93E}" type="presParOf" srcId="{49D37957-F561-403C-880F-A80A8A5C5C0A}" destId="{476E57A7-0D67-4CEE-ADD8-867A887DC156}" srcOrd="0" destOrd="0" presId="urn:microsoft.com/office/officeart/2005/8/layout/process4"/>
    <dgm:cxn modelId="{5DE1CDE8-5D62-9742-81DC-398D41042260}" type="presParOf" srcId="{476E57A7-0D67-4CEE-ADD8-867A887DC156}" destId="{2258018B-17FE-4CEF-8E62-AD56902957C6}" srcOrd="0" destOrd="0" presId="urn:microsoft.com/office/officeart/2005/8/layout/process4"/>
    <dgm:cxn modelId="{0694E16E-A0D8-CE4A-AE2A-FBD0CE3D57AC}" type="presParOf" srcId="{49D37957-F561-403C-880F-A80A8A5C5C0A}" destId="{332E8B71-CC7F-430B-930E-3E1892A0169C}" srcOrd="1" destOrd="0" presId="urn:microsoft.com/office/officeart/2005/8/layout/process4"/>
    <dgm:cxn modelId="{E85A8199-40CE-5F4A-9388-0E2B0A73E97D}" type="presParOf" srcId="{49D37957-F561-403C-880F-A80A8A5C5C0A}" destId="{0F8FCD04-B5A2-4E7D-8684-9DC5015EE4C3}" srcOrd="2" destOrd="0" presId="urn:microsoft.com/office/officeart/2005/8/layout/process4"/>
    <dgm:cxn modelId="{0DAE58F1-A50D-D448-861A-438EE1648FFC}" type="presParOf" srcId="{0F8FCD04-B5A2-4E7D-8684-9DC5015EE4C3}" destId="{0D7F96D1-2A7D-44D1-8B66-F60F78F6DCED}" srcOrd="0" destOrd="0" presId="urn:microsoft.com/office/officeart/2005/8/layout/process4"/>
    <dgm:cxn modelId="{A8A143AC-6346-7B48-A208-C75BA7FF99C1}" type="presParOf" srcId="{0F8FCD04-B5A2-4E7D-8684-9DC5015EE4C3}" destId="{E83BF719-DDB8-4D04-8821-7D7BF6F44CBD}" srcOrd="1" destOrd="0" presId="urn:microsoft.com/office/officeart/2005/8/layout/process4"/>
    <dgm:cxn modelId="{75FA99DD-1F0C-364D-A046-9B8F78708DEF}" type="presParOf" srcId="{0F8FCD04-B5A2-4E7D-8684-9DC5015EE4C3}" destId="{24D8E3D7-78D6-4AF5-BA08-17462A851593}" srcOrd="2" destOrd="0" presId="urn:microsoft.com/office/officeart/2005/8/layout/process4"/>
    <dgm:cxn modelId="{D7C497DE-A040-214C-9E6D-6B78EA636330}" type="presParOf" srcId="{24D8E3D7-78D6-4AF5-BA08-17462A851593}" destId="{20029942-E780-4CB3-B460-EE990D44395E}" srcOrd="0" destOrd="0" presId="urn:microsoft.com/office/officeart/2005/8/layout/process4"/>
    <dgm:cxn modelId="{61EA2831-B13B-1744-9CE4-D590E60A6C1D}" type="presParOf" srcId="{24D8E3D7-78D6-4AF5-BA08-17462A851593}" destId="{8471A0E4-1B96-4CB4-9F87-EA64A7F155B7}" srcOrd="1" destOrd="0" presId="urn:microsoft.com/office/officeart/2005/8/layout/process4"/>
    <dgm:cxn modelId="{92E54A6E-267E-4C49-85C1-3FFE9C06BC14}" type="presParOf" srcId="{24D8E3D7-78D6-4AF5-BA08-17462A851593}" destId="{ED7F53E0-47DC-4368-A90C-DDF89FBB4314}" srcOrd="2" destOrd="0" presId="urn:microsoft.com/office/officeart/2005/8/layout/process4"/>
    <dgm:cxn modelId="{89FBEB81-EAC5-9746-9C25-B449F67EEDC9}" type="presParOf" srcId="{49D37957-F561-403C-880F-A80A8A5C5C0A}" destId="{43DED571-9355-4CD7-B43E-708B972F6E75}" srcOrd="3" destOrd="0" presId="urn:microsoft.com/office/officeart/2005/8/layout/process4"/>
    <dgm:cxn modelId="{BEE3323A-2E24-3F4E-941A-7C4D3354D344}" type="presParOf" srcId="{49D37957-F561-403C-880F-A80A8A5C5C0A}" destId="{971BF25A-684C-4F49-8913-4E0BD091083D}" srcOrd="4" destOrd="0" presId="urn:microsoft.com/office/officeart/2005/8/layout/process4"/>
    <dgm:cxn modelId="{533FF26E-0A88-CB47-A70C-1A59F716F10D}" type="presParOf" srcId="{971BF25A-684C-4F49-8913-4E0BD091083D}" destId="{06EA82C3-AC95-42CB-8B12-90218C585F21}" srcOrd="0"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78F15BD-A7C6-4B67-AB45-32CABDA4C74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GB"/>
        </a:p>
      </dgm:t>
    </dgm:pt>
    <dgm:pt modelId="{6DB1900F-3D07-4C3E-A239-5E5342BCD2B4}">
      <dgm:prSet/>
      <dgm:spPr/>
      <dgm:t>
        <a:bodyPr/>
        <a:lstStyle/>
        <a:p>
          <a:pPr rtl="0"/>
          <a:r>
            <a:rPr lang="en-GB" dirty="0" smtClean="0"/>
            <a:t>Effect Cases</a:t>
          </a:r>
          <a:endParaRPr lang="en-GB" dirty="0"/>
        </a:p>
      </dgm:t>
    </dgm:pt>
    <dgm:pt modelId="{284E8F80-7D71-47B5-AB22-9B12ED37FF5E}" type="parTrans" cxnId="{5C025860-8A95-43DD-896E-C38621B07CB3}">
      <dgm:prSet/>
      <dgm:spPr/>
      <dgm:t>
        <a:bodyPr/>
        <a:lstStyle/>
        <a:p>
          <a:endParaRPr lang="en-GB"/>
        </a:p>
      </dgm:t>
    </dgm:pt>
    <dgm:pt modelId="{E1C244FE-3382-47F9-8E1C-3A2DF4F674D9}" type="sibTrans" cxnId="{5C025860-8A95-43DD-896E-C38621B07CB3}">
      <dgm:prSet/>
      <dgm:spPr/>
      <dgm:t>
        <a:bodyPr/>
        <a:lstStyle/>
        <a:p>
          <a:endParaRPr lang="en-GB"/>
        </a:p>
      </dgm:t>
    </dgm:pt>
    <dgm:pt modelId="{B6456720-2219-4520-A993-52752A642361}" type="pres">
      <dgm:prSet presAssocID="{178F15BD-A7C6-4B67-AB45-32CABDA4C745}" presName="vert0" presStyleCnt="0">
        <dgm:presLayoutVars>
          <dgm:dir/>
          <dgm:animOne val="branch"/>
          <dgm:animLvl val="lvl"/>
        </dgm:presLayoutVars>
      </dgm:prSet>
      <dgm:spPr/>
      <dgm:t>
        <a:bodyPr/>
        <a:lstStyle/>
        <a:p>
          <a:endParaRPr lang="en-GB"/>
        </a:p>
      </dgm:t>
    </dgm:pt>
    <dgm:pt modelId="{C12807C6-E5EA-40B1-8338-1F2B0BA8CAE0}" type="pres">
      <dgm:prSet presAssocID="{6DB1900F-3D07-4C3E-A239-5E5342BCD2B4}" presName="thickLine" presStyleLbl="alignNode1" presStyleIdx="0" presStyleCnt="1"/>
      <dgm:spPr/>
    </dgm:pt>
    <dgm:pt modelId="{735EE92C-5581-4E35-9C1B-B6C2990828B9}" type="pres">
      <dgm:prSet presAssocID="{6DB1900F-3D07-4C3E-A239-5E5342BCD2B4}" presName="horz1" presStyleCnt="0"/>
      <dgm:spPr/>
    </dgm:pt>
    <dgm:pt modelId="{8AEEE6CD-9014-4784-93A7-A46E89DA34BB}" type="pres">
      <dgm:prSet presAssocID="{6DB1900F-3D07-4C3E-A239-5E5342BCD2B4}" presName="tx1" presStyleLbl="revTx" presStyleIdx="0" presStyleCnt="1"/>
      <dgm:spPr/>
      <dgm:t>
        <a:bodyPr/>
        <a:lstStyle/>
        <a:p>
          <a:endParaRPr lang="en-GB"/>
        </a:p>
      </dgm:t>
    </dgm:pt>
    <dgm:pt modelId="{CD8FCF75-BD90-4C64-9F21-4E3D7BB74D83}" type="pres">
      <dgm:prSet presAssocID="{6DB1900F-3D07-4C3E-A239-5E5342BCD2B4}" presName="vert1" presStyleCnt="0"/>
      <dgm:spPr/>
    </dgm:pt>
  </dgm:ptLst>
  <dgm:cxnLst>
    <dgm:cxn modelId="{9469B5C1-C61A-44DD-91F0-BDD234DFEC0F}" type="presOf" srcId="{6DB1900F-3D07-4C3E-A239-5E5342BCD2B4}" destId="{8AEEE6CD-9014-4784-93A7-A46E89DA34BB}" srcOrd="0" destOrd="0" presId="urn:microsoft.com/office/officeart/2008/layout/LinedList"/>
    <dgm:cxn modelId="{A5BE8C75-BF34-489F-9C81-33B07D7FF526}" type="presOf" srcId="{178F15BD-A7C6-4B67-AB45-32CABDA4C745}" destId="{B6456720-2219-4520-A993-52752A642361}" srcOrd="0" destOrd="0" presId="urn:microsoft.com/office/officeart/2008/layout/LinedList"/>
    <dgm:cxn modelId="{5C025860-8A95-43DD-896E-C38621B07CB3}" srcId="{178F15BD-A7C6-4B67-AB45-32CABDA4C745}" destId="{6DB1900F-3D07-4C3E-A239-5E5342BCD2B4}" srcOrd="0" destOrd="0" parTransId="{284E8F80-7D71-47B5-AB22-9B12ED37FF5E}" sibTransId="{E1C244FE-3382-47F9-8E1C-3A2DF4F674D9}"/>
    <dgm:cxn modelId="{F0B9ED82-F5DE-42C5-8A44-BF5EF3A1790C}" type="presParOf" srcId="{B6456720-2219-4520-A993-52752A642361}" destId="{C12807C6-E5EA-40B1-8338-1F2B0BA8CAE0}" srcOrd="0" destOrd="0" presId="urn:microsoft.com/office/officeart/2008/layout/LinedList"/>
    <dgm:cxn modelId="{063E74EF-2678-464B-884C-E7E4F86E8D18}" type="presParOf" srcId="{B6456720-2219-4520-A993-52752A642361}" destId="{735EE92C-5581-4E35-9C1B-B6C2990828B9}" srcOrd="1" destOrd="0" presId="urn:microsoft.com/office/officeart/2008/layout/LinedList"/>
    <dgm:cxn modelId="{63245B0C-30E5-4DD5-8981-314E3B598CF3}" type="presParOf" srcId="{735EE92C-5581-4E35-9C1B-B6C2990828B9}" destId="{8AEEE6CD-9014-4784-93A7-A46E89DA34BB}" srcOrd="0" destOrd="0" presId="urn:microsoft.com/office/officeart/2008/layout/LinedList"/>
    <dgm:cxn modelId="{44714456-3C55-4DF7-8B45-E530DF8C50F8}" type="presParOf" srcId="{735EE92C-5581-4E35-9C1B-B6C2990828B9}" destId="{CD8FCF75-BD90-4C64-9F21-4E3D7BB74D8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2713F31-F752-445D-A217-3E9E7189C784}"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GB"/>
        </a:p>
      </dgm:t>
    </dgm:pt>
    <dgm:pt modelId="{83CFADAC-4472-4437-B2AE-0C942A676787}">
      <dgm:prSet/>
      <dgm:spPr/>
      <dgm:t>
        <a:bodyPr/>
        <a:lstStyle/>
        <a:p>
          <a:pPr rtl="0"/>
          <a:r>
            <a:rPr lang="en-GB" dirty="0" smtClean="0"/>
            <a:t>Burden on Commission (or other person trying to prove the same) to establish that </a:t>
          </a:r>
          <a:r>
            <a:rPr lang="en-GB" i="1" dirty="0" smtClean="0"/>
            <a:t>agreement appreciably restricts competition</a:t>
          </a:r>
          <a:endParaRPr lang="en-GB" dirty="0"/>
        </a:p>
      </dgm:t>
    </dgm:pt>
    <dgm:pt modelId="{94B8AA94-AB71-4044-AE17-BD51B0919D49}" type="parTrans" cxnId="{BE2E1EE8-C463-415B-8A43-11CAC9719FD5}">
      <dgm:prSet/>
      <dgm:spPr/>
      <dgm:t>
        <a:bodyPr/>
        <a:lstStyle/>
        <a:p>
          <a:endParaRPr lang="en-GB"/>
        </a:p>
      </dgm:t>
    </dgm:pt>
    <dgm:pt modelId="{8A0E7CBC-7BB8-4F9E-9235-4890CF2BFE0D}" type="sibTrans" cxnId="{BE2E1EE8-C463-415B-8A43-11CAC9719FD5}">
      <dgm:prSet/>
      <dgm:spPr/>
      <dgm:t>
        <a:bodyPr/>
        <a:lstStyle/>
        <a:p>
          <a:endParaRPr lang="en-GB"/>
        </a:p>
      </dgm:t>
    </dgm:pt>
    <dgm:pt modelId="{47E502A1-BCCC-4EB2-A19F-086A7833603A}">
      <dgm:prSet/>
      <dgm:spPr/>
      <dgm:t>
        <a:bodyPr/>
        <a:lstStyle/>
        <a:p>
          <a:pPr rtl="0"/>
          <a:r>
            <a:rPr lang="en-GB" smtClean="0"/>
            <a:t>Burden then shifts to parties to establish agreement satisfies four Art 101(3) criteria (Art 101(3) Guidelines)</a:t>
          </a:r>
          <a:endParaRPr lang="en-GB"/>
        </a:p>
      </dgm:t>
    </dgm:pt>
    <dgm:pt modelId="{F2FB81FD-D7D5-45C8-B5F3-52052AF30A43}" type="parTrans" cxnId="{10F11471-6A05-44C2-A3B0-16548AB82BE2}">
      <dgm:prSet/>
      <dgm:spPr/>
      <dgm:t>
        <a:bodyPr/>
        <a:lstStyle/>
        <a:p>
          <a:endParaRPr lang="en-GB"/>
        </a:p>
      </dgm:t>
    </dgm:pt>
    <dgm:pt modelId="{DECF612C-94A6-4419-B61C-B08CDDD9947E}" type="sibTrans" cxnId="{10F11471-6A05-44C2-A3B0-16548AB82BE2}">
      <dgm:prSet/>
      <dgm:spPr/>
      <dgm:t>
        <a:bodyPr/>
        <a:lstStyle/>
        <a:p>
          <a:endParaRPr lang="en-GB"/>
        </a:p>
      </dgm:t>
    </dgm:pt>
    <dgm:pt modelId="{62D76066-9CB0-4138-8646-2C9A573E6B95}">
      <dgm:prSet/>
      <dgm:spPr/>
      <dgm:t>
        <a:bodyPr/>
        <a:lstStyle/>
        <a:p>
          <a:pPr rtl="0"/>
          <a:r>
            <a:rPr lang="en-GB" smtClean="0"/>
            <a:t>Art 101(3) conditions automatically met if agreement satisfies conditions of block exemption regulation (can be withdrawn prospectively): e.g., BER for vertical agreements</a:t>
          </a:r>
          <a:endParaRPr lang="en-GB"/>
        </a:p>
      </dgm:t>
    </dgm:pt>
    <dgm:pt modelId="{4545A01F-E491-4E06-ACA4-F1ED07A7AA13}" type="parTrans" cxnId="{828AB277-98BE-4771-89C0-BB9FF43A433D}">
      <dgm:prSet/>
      <dgm:spPr/>
      <dgm:t>
        <a:bodyPr/>
        <a:lstStyle/>
        <a:p>
          <a:endParaRPr lang="en-GB"/>
        </a:p>
      </dgm:t>
    </dgm:pt>
    <dgm:pt modelId="{98269F5F-5C93-4335-AAF9-94CCDE25723D}" type="sibTrans" cxnId="{828AB277-98BE-4771-89C0-BB9FF43A433D}">
      <dgm:prSet/>
      <dgm:spPr/>
      <dgm:t>
        <a:bodyPr/>
        <a:lstStyle/>
        <a:p>
          <a:endParaRPr lang="en-GB"/>
        </a:p>
      </dgm:t>
    </dgm:pt>
    <dgm:pt modelId="{402100C5-A6B9-40C6-BD29-EB9560B874AA}">
      <dgm:prSet/>
      <dgm:spPr/>
      <dgm:t>
        <a:bodyPr/>
        <a:lstStyle/>
        <a:p>
          <a:pPr rtl="0"/>
          <a:r>
            <a:rPr lang="en-GB" dirty="0" smtClean="0"/>
            <a:t>Block exemptions used as ‘safe harbours’ e.g., for vertical agreements which do not incorporate </a:t>
          </a:r>
          <a:r>
            <a:rPr lang="en-GB" i="1" dirty="0" err="1" smtClean="0"/>
            <a:t>hardcore</a:t>
          </a:r>
          <a:r>
            <a:rPr lang="en-GB" i="1" dirty="0" smtClean="0"/>
            <a:t> restraints </a:t>
          </a:r>
          <a:r>
            <a:rPr lang="en-GB" dirty="0" smtClean="0"/>
            <a:t>and which are concluded between firms which do not exceed specified market share thresholds </a:t>
          </a:r>
          <a:endParaRPr lang="en-GB" dirty="0"/>
        </a:p>
      </dgm:t>
    </dgm:pt>
    <dgm:pt modelId="{375451ED-A238-4D34-9A4B-9A14292C2DC1}" type="parTrans" cxnId="{F6F93512-DA05-4B6D-8264-5656BED82D8B}">
      <dgm:prSet/>
      <dgm:spPr/>
      <dgm:t>
        <a:bodyPr/>
        <a:lstStyle/>
        <a:p>
          <a:endParaRPr lang="en-GB"/>
        </a:p>
      </dgm:t>
    </dgm:pt>
    <dgm:pt modelId="{86FF7C27-B7C7-47BF-A0F2-DFBDE687895E}" type="sibTrans" cxnId="{F6F93512-DA05-4B6D-8264-5656BED82D8B}">
      <dgm:prSet/>
      <dgm:spPr/>
      <dgm:t>
        <a:bodyPr/>
        <a:lstStyle/>
        <a:p>
          <a:endParaRPr lang="en-GB"/>
        </a:p>
      </dgm:t>
    </dgm:pt>
    <dgm:pt modelId="{BA66CC2F-9212-4596-843C-F739A87AB9EF}" type="pres">
      <dgm:prSet presAssocID="{A2713F31-F752-445D-A217-3E9E7189C784}" presName="vert0" presStyleCnt="0">
        <dgm:presLayoutVars>
          <dgm:dir/>
          <dgm:animOne val="branch"/>
          <dgm:animLvl val="lvl"/>
        </dgm:presLayoutVars>
      </dgm:prSet>
      <dgm:spPr/>
      <dgm:t>
        <a:bodyPr/>
        <a:lstStyle/>
        <a:p>
          <a:endParaRPr lang="en-GB"/>
        </a:p>
      </dgm:t>
    </dgm:pt>
    <dgm:pt modelId="{4C188E9D-BBDC-4706-8D26-66565B133F80}" type="pres">
      <dgm:prSet presAssocID="{83CFADAC-4472-4437-B2AE-0C942A676787}" presName="thickLine" presStyleLbl="alignNode1" presStyleIdx="0" presStyleCnt="4"/>
      <dgm:spPr/>
    </dgm:pt>
    <dgm:pt modelId="{F8B64444-3028-4B7A-A6D6-E5C206151CAC}" type="pres">
      <dgm:prSet presAssocID="{83CFADAC-4472-4437-B2AE-0C942A676787}" presName="horz1" presStyleCnt="0"/>
      <dgm:spPr/>
    </dgm:pt>
    <dgm:pt modelId="{72B9C72A-6A29-41A2-9C18-E249D6DD737E}" type="pres">
      <dgm:prSet presAssocID="{83CFADAC-4472-4437-B2AE-0C942A676787}" presName="tx1" presStyleLbl="revTx" presStyleIdx="0" presStyleCnt="4"/>
      <dgm:spPr/>
      <dgm:t>
        <a:bodyPr/>
        <a:lstStyle/>
        <a:p>
          <a:endParaRPr lang="en-GB"/>
        </a:p>
      </dgm:t>
    </dgm:pt>
    <dgm:pt modelId="{D9A7FB05-11AB-4AE5-9EF4-068703E99F89}" type="pres">
      <dgm:prSet presAssocID="{83CFADAC-4472-4437-B2AE-0C942A676787}" presName="vert1" presStyleCnt="0"/>
      <dgm:spPr/>
    </dgm:pt>
    <dgm:pt modelId="{78AB819E-0A91-49E8-83FA-1B13AEB97F05}" type="pres">
      <dgm:prSet presAssocID="{47E502A1-BCCC-4EB2-A19F-086A7833603A}" presName="thickLine" presStyleLbl="alignNode1" presStyleIdx="1" presStyleCnt="4"/>
      <dgm:spPr/>
    </dgm:pt>
    <dgm:pt modelId="{6919D5A8-65C3-4B62-93AE-93B2A9257811}" type="pres">
      <dgm:prSet presAssocID="{47E502A1-BCCC-4EB2-A19F-086A7833603A}" presName="horz1" presStyleCnt="0"/>
      <dgm:spPr/>
    </dgm:pt>
    <dgm:pt modelId="{253F7FC4-DE6B-472D-9C87-CD3F66F95FC1}" type="pres">
      <dgm:prSet presAssocID="{47E502A1-BCCC-4EB2-A19F-086A7833603A}" presName="tx1" presStyleLbl="revTx" presStyleIdx="1" presStyleCnt="4"/>
      <dgm:spPr/>
      <dgm:t>
        <a:bodyPr/>
        <a:lstStyle/>
        <a:p>
          <a:endParaRPr lang="en-GB"/>
        </a:p>
      </dgm:t>
    </dgm:pt>
    <dgm:pt modelId="{4A79CBDC-9C39-4E5C-831D-9F9C75357473}" type="pres">
      <dgm:prSet presAssocID="{47E502A1-BCCC-4EB2-A19F-086A7833603A}" presName="vert1" presStyleCnt="0"/>
      <dgm:spPr/>
    </dgm:pt>
    <dgm:pt modelId="{1D13FCCB-1970-47F0-9E71-C2EFE3BE01EC}" type="pres">
      <dgm:prSet presAssocID="{62D76066-9CB0-4138-8646-2C9A573E6B95}" presName="thickLine" presStyleLbl="alignNode1" presStyleIdx="2" presStyleCnt="4"/>
      <dgm:spPr/>
    </dgm:pt>
    <dgm:pt modelId="{E42316EE-8068-414B-B4E5-331F73A3AB90}" type="pres">
      <dgm:prSet presAssocID="{62D76066-9CB0-4138-8646-2C9A573E6B95}" presName="horz1" presStyleCnt="0"/>
      <dgm:spPr/>
    </dgm:pt>
    <dgm:pt modelId="{8638D877-4973-4D80-9B9A-EC3684275E08}" type="pres">
      <dgm:prSet presAssocID="{62D76066-9CB0-4138-8646-2C9A573E6B95}" presName="tx1" presStyleLbl="revTx" presStyleIdx="2" presStyleCnt="4"/>
      <dgm:spPr/>
      <dgm:t>
        <a:bodyPr/>
        <a:lstStyle/>
        <a:p>
          <a:endParaRPr lang="en-GB"/>
        </a:p>
      </dgm:t>
    </dgm:pt>
    <dgm:pt modelId="{C423C436-81C3-40F6-BEB9-2F8019E7E010}" type="pres">
      <dgm:prSet presAssocID="{62D76066-9CB0-4138-8646-2C9A573E6B95}" presName="vert1" presStyleCnt="0"/>
      <dgm:spPr/>
    </dgm:pt>
    <dgm:pt modelId="{B02AC84A-69DB-4C82-85A0-64FB6FA69CB4}" type="pres">
      <dgm:prSet presAssocID="{402100C5-A6B9-40C6-BD29-EB9560B874AA}" presName="thickLine" presStyleLbl="alignNode1" presStyleIdx="3" presStyleCnt="4"/>
      <dgm:spPr/>
    </dgm:pt>
    <dgm:pt modelId="{D5BBCDA5-1D5C-49BD-97FD-C98D0B06D941}" type="pres">
      <dgm:prSet presAssocID="{402100C5-A6B9-40C6-BD29-EB9560B874AA}" presName="horz1" presStyleCnt="0"/>
      <dgm:spPr/>
    </dgm:pt>
    <dgm:pt modelId="{E7297D26-5285-48EA-9AD4-53577AB7D673}" type="pres">
      <dgm:prSet presAssocID="{402100C5-A6B9-40C6-BD29-EB9560B874AA}" presName="tx1" presStyleLbl="revTx" presStyleIdx="3" presStyleCnt="4"/>
      <dgm:spPr/>
      <dgm:t>
        <a:bodyPr/>
        <a:lstStyle/>
        <a:p>
          <a:endParaRPr lang="en-GB"/>
        </a:p>
      </dgm:t>
    </dgm:pt>
    <dgm:pt modelId="{7059E799-001A-423A-9C80-8871F1DD76D9}" type="pres">
      <dgm:prSet presAssocID="{402100C5-A6B9-40C6-BD29-EB9560B874AA}" presName="vert1" presStyleCnt="0"/>
      <dgm:spPr/>
    </dgm:pt>
  </dgm:ptLst>
  <dgm:cxnLst>
    <dgm:cxn modelId="{03B684D0-FEC6-41E4-92E5-63E2B7E6B3C0}" type="presOf" srcId="{47E502A1-BCCC-4EB2-A19F-086A7833603A}" destId="{253F7FC4-DE6B-472D-9C87-CD3F66F95FC1}" srcOrd="0" destOrd="0" presId="urn:microsoft.com/office/officeart/2008/layout/LinedList"/>
    <dgm:cxn modelId="{828AB277-98BE-4771-89C0-BB9FF43A433D}" srcId="{A2713F31-F752-445D-A217-3E9E7189C784}" destId="{62D76066-9CB0-4138-8646-2C9A573E6B95}" srcOrd="2" destOrd="0" parTransId="{4545A01F-E491-4E06-ACA4-F1ED07A7AA13}" sibTransId="{98269F5F-5C93-4335-AAF9-94CCDE25723D}"/>
    <dgm:cxn modelId="{10F11471-6A05-44C2-A3B0-16548AB82BE2}" srcId="{A2713F31-F752-445D-A217-3E9E7189C784}" destId="{47E502A1-BCCC-4EB2-A19F-086A7833603A}" srcOrd="1" destOrd="0" parTransId="{F2FB81FD-D7D5-45C8-B5F3-52052AF30A43}" sibTransId="{DECF612C-94A6-4419-B61C-B08CDDD9947E}"/>
    <dgm:cxn modelId="{3D8446C5-EB5F-4CFA-9261-12CE47F020CC}" type="presOf" srcId="{402100C5-A6B9-40C6-BD29-EB9560B874AA}" destId="{E7297D26-5285-48EA-9AD4-53577AB7D673}" srcOrd="0" destOrd="0" presId="urn:microsoft.com/office/officeart/2008/layout/LinedList"/>
    <dgm:cxn modelId="{F6F93512-DA05-4B6D-8264-5656BED82D8B}" srcId="{A2713F31-F752-445D-A217-3E9E7189C784}" destId="{402100C5-A6B9-40C6-BD29-EB9560B874AA}" srcOrd="3" destOrd="0" parTransId="{375451ED-A238-4D34-9A4B-9A14292C2DC1}" sibTransId="{86FF7C27-B7C7-47BF-A0F2-DFBDE687895E}"/>
    <dgm:cxn modelId="{B41E1F17-2E06-4889-8928-0D6521147C4E}" type="presOf" srcId="{83CFADAC-4472-4437-B2AE-0C942A676787}" destId="{72B9C72A-6A29-41A2-9C18-E249D6DD737E}" srcOrd="0" destOrd="0" presId="urn:microsoft.com/office/officeart/2008/layout/LinedList"/>
    <dgm:cxn modelId="{5BAD288E-FE35-43EB-9281-BA5D0685E6E6}" type="presOf" srcId="{62D76066-9CB0-4138-8646-2C9A573E6B95}" destId="{8638D877-4973-4D80-9B9A-EC3684275E08}" srcOrd="0" destOrd="0" presId="urn:microsoft.com/office/officeart/2008/layout/LinedList"/>
    <dgm:cxn modelId="{D22863CA-7EC7-4CE6-A379-C0610CDB1C34}" type="presOf" srcId="{A2713F31-F752-445D-A217-3E9E7189C784}" destId="{BA66CC2F-9212-4596-843C-F739A87AB9EF}" srcOrd="0" destOrd="0" presId="urn:microsoft.com/office/officeart/2008/layout/LinedList"/>
    <dgm:cxn modelId="{BE2E1EE8-C463-415B-8A43-11CAC9719FD5}" srcId="{A2713F31-F752-445D-A217-3E9E7189C784}" destId="{83CFADAC-4472-4437-B2AE-0C942A676787}" srcOrd="0" destOrd="0" parTransId="{94B8AA94-AB71-4044-AE17-BD51B0919D49}" sibTransId="{8A0E7CBC-7BB8-4F9E-9235-4890CF2BFE0D}"/>
    <dgm:cxn modelId="{7B8D8984-B304-4E0E-86D9-ED5D870E220B}" type="presParOf" srcId="{BA66CC2F-9212-4596-843C-F739A87AB9EF}" destId="{4C188E9D-BBDC-4706-8D26-66565B133F80}" srcOrd="0" destOrd="0" presId="urn:microsoft.com/office/officeart/2008/layout/LinedList"/>
    <dgm:cxn modelId="{21AAE307-778C-4EB3-9B3D-4404E69B66C9}" type="presParOf" srcId="{BA66CC2F-9212-4596-843C-F739A87AB9EF}" destId="{F8B64444-3028-4B7A-A6D6-E5C206151CAC}" srcOrd="1" destOrd="0" presId="urn:microsoft.com/office/officeart/2008/layout/LinedList"/>
    <dgm:cxn modelId="{B89DBEDD-DA66-4231-82A7-E969C947EA3F}" type="presParOf" srcId="{F8B64444-3028-4B7A-A6D6-E5C206151CAC}" destId="{72B9C72A-6A29-41A2-9C18-E249D6DD737E}" srcOrd="0" destOrd="0" presId="urn:microsoft.com/office/officeart/2008/layout/LinedList"/>
    <dgm:cxn modelId="{A04E6E8D-7B04-4CAE-A37D-089C14A27870}" type="presParOf" srcId="{F8B64444-3028-4B7A-A6D6-E5C206151CAC}" destId="{D9A7FB05-11AB-4AE5-9EF4-068703E99F89}" srcOrd="1" destOrd="0" presId="urn:microsoft.com/office/officeart/2008/layout/LinedList"/>
    <dgm:cxn modelId="{F0549FA5-99AB-4C60-BA19-BFA7FB463470}" type="presParOf" srcId="{BA66CC2F-9212-4596-843C-F739A87AB9EF}" destId="{78AB819E-0A91-49E8-83FA-1B13AEB97F05}" srcOrd="2" destOrd="0" presId="urn:microsoft.com/office/officeart/2008/layout/LinedList"/>
    <dgm:cxn modelId="{ECD5D8BA-EB8D-4B76-A117-1C7DE9E0ACA8}" type="presParOf" srcId="{BA66CC2F-9212-4596-843C-F739A87AB9EF}" destId="{6919D5A8-65C3-4B62-93AE-93B2A9257811}" srcOrd="3" destOrd="0" presId="urn:microsoft.com/office/officeart/2008/layout/LinedList"/>
    <dgm:cxn modelId="{86AE2AAB-4171-48C5-B755-256DC14E5EED}" type="presParOf" srcId="{6919D5A8-65C3-4B62-93AE-93B2A9257811}" destId="{253F7FC4-DE6B-472D-9C87-CD3F66F95FC1}" srcOrd="0" destOrd="0" presId="urn:microsoft.com/office/officeart/2008/layout/LinedList"/>
    <dgm:cxn modelId="{607A169B-435A-40A4-A38D-B6018C2489D9}" type="presParOf" srcId="{6919D5A8-65C3-4B62-93AE-93B2A9257811}" destId="{4A79CBDC-9C39-4E5C-831D-9F9C75357473}" srcOrd="1" destOrd="0" presId="urn:microsoft.com/office/officeart/2008/layout/LinedList"/>
    <dgm:cxn modelId="{0BE3A9F5-69D6-45F6-B17B-61D3C0D3E0D9}" type="presParOf" srcId="{BA66CC2F-9212-4596-843C-F739A87AB9EF}" destId="{1D13FCCB-1970-47F0-9E71-C2EFE3BE01EC}" srcOrd="4" destOrd="0" presId="urn:microsoft.com/office/officeart/2008/layout/LinedList"/>
    <dgm:cxn modelId="{F7AE5D65-2B70-4800-A7FB-7E4234FEF0B1}" type="presParOf" srcId="{BA66CC2F-9212-4596-843C-F739A87AB9EF}" destId="{E42316EE-8068-414B-B4E5-331F73A3AB90}" srcOrd="5" destOrd="0" presId="urn:microsoft.com/office/officeart/2008/layout/LinedList"/>
    <dgm:cxn modelId="{B7C157BB-8134-46CC-AB7F-5F37132ECEB3}" type="presParOf" srcId="{E42316EE-8068-414B-B4E5-331F73A3AB90}" destId="{8638D877-4973-4D80-9B9A-EC3684275E08}" srcOrd="0" destOrd="0" presId="urn:microsoft.com/office/officeart/2008/layout/LinedList"/>
    <dgm:cxn modelId="{EB397A42-65A5-4758-AC42-B9A3301EC561}" type="presParOf" srcId="{E42316EE-8068-414B-B4E5-331F73A3AB90}" destId="{C423C436-81C3-40F6-BEB9-2F8019E7E010}" srcOrd="1" destOrd="0" presId="urn:microsoft.com/office/officeart/2008/layout/LinedList"/>
    <dgm:cxn modelId="{70BA7A20-3448-4EA6-A56E-6A01CC4E8562}" type="presParOf" srcId="{BA66CC2F-9212-4596-843C-F739A87AB9EF}" destId="{B02AC84A-69DB-4C82-85A0-64FB6FA69CB4}" srcOrd="6" destOrd="0" presId="urn:microsoft.com/office/officeart/2008/layout/LinedList"/>
    <dgm:cxn modelId="{7A4D7841-87E2-4EA0-A4B3-2F829CB5762E}" type="presParOf" srcId="{BA66CC2F-9212-4596-843C-F739A87AB9EF}" destId="{D5BBCDA5-1D5C-49BD-97FD-C98D0B06D941}" srcOrd="7" destOrd="0" presId="urn:microsoft.com/office/officeart/2008/layout/LinedList"/>
    <dgm:cxn modelId="{D5F0AF39-E429-4EB2-BEE5-E9A959E22EB8}" type="presParOf" srcId="{D5BBCDA5-1D5C-49BD-97FD-C98D0B06D941}" destId="{E7297D26-5285-48EA-9AD4-53577AB7D673}" srcOrd="0" destOrd="0" presId="urn:microsoft.com/office/officeart/2008/layout/LinedList"/>
    <dgm:cxn modelId="{B4B23616-EBD4-44E8-9757-06EECA361EF3}" type="presParOf" srcId="{D5BBCDA5-1D5C-49BD-97FD-C98D0B06D941}" destId="{7059E799-001A-423A-9C80-8871F1DD76D9}"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7E98BC5-9EE4-4AF5-ACF3-07DC2CA227B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GB"/>
        </a:p>
      </dgm:t>
    </dgm:pt>
    <dgm:pt modelId="{C13A690D-51A3-4C1F-AAFC-EACEFF148E89}">
      <dgm:prSet/>
      <dgm:spPr/>
      <dgm:t>
        <a:bodyPr/>
        <a:lstStyle/>
        <a:p>
          <a:pPr rtl="0"/>
          <a:r>
            <a:rPr lang="en-GB" smtClean="0"/>
            <a:t>Identifying a restriction by object?</a:t>
          </a:r>
          <a:endParaRPr lang="en-GB"/>
        </a:p>
      </dgm:t>
    </dgm:pt>
    <dgm:pt modelId="{DF8709B7-2844-4FA6-83CE-2A0415FEE090}" type="parTrans" cxnId="{8C88E9EC-2513-42B1-8664-51D8F3E96684}">
      <dgm:prSet/>
      <dgm:spPr/>
      <dgm:t>
        <a:bodyPr/>
        <a:lstStyle/>
        <a:p>
          <a:endParaRPr lang="en-GB"/>
        </a:p>
      </dgm:t>
    </dgm:pt>
    <dgm:pt modelId="{84C43213-86AC-4983-95B6-7A4A434BE2F5}" type="sibTrans" cxnId="{8C88E9EC-2513-42B1-8664-51D8F3E96684}">
      <dgm:prSet/>
      <dgm:spPr/>
      <dgm:t>
        <a:bodyPr/>
        <a:lstStyle/>
        <a:p>
          <a:endParaRPr lang="en-GB"/>
        </a:p>
      </dgm:t>
    </dgm:pt>
    <dgm:pt modelId="{E985C380-F79F-41C0-B102-D6ACABD6FB93}" type="pres">
      <dgm:prSet presAssocID="{C7E98BC5-9EE4-4AF5-ACF3-07DC2CA227B0}" presName="vert0" presStyleCnt="0">
        <dgm:presLayoutVars>
          <dgm:dir/>
          <dgm:animOne val="branch"/>
          <dgm:animLvl val="lvl"/>
        </dgm:presLayoutVars>
      </dgm:prSet>
      <dgm:spPr/>
      <dgm:t>
        <a:bodyPr/>
        <a:lstStyle/>
        <a:p>
          <a:endParaRPr lang="en-GB"/>
        </a:p>
      </dgm:t>
    </dgm:pt>
    <dgm:pt modelId="{A58E65A3-FB71-424B-A312-288B1EBE0010}" type="pres">
      <dgm:prSet presAssocID="{C13A690D-51A3-4C1F-AAFC-EACEFF148E89}" presName="thickLine" presStyleLbl="alignNode1" presStyleIdx="0" presStyleCnt="1"/>
      <dgm:spPr/>
    </dgm:pt>
    <dgm:pt modelId="{633B0083-DE77-4125-BDD0-58585E3784AD}" type="pres">
      <dgm:prSet presAssocID="{C13A690D-51A3-4C1F-AAFC-EACEFF148E89}" presName="horz1" presStyleCnt="0"/>
      <dgm:spPr/>
    </dgm:pt>
    <dgm:pt modelId="{B19251C6-F620-4E26-8756-7BAC6C1E2299}" type="pres">
      <dgm:prSet presAssocID="{C13A690D-51A3-4C1F-AAFC-EACEFF148E89}" presName="tx1" presStyleLbl="revTx" presStyleIdx="0" presStyleCnt="1"/>
      <dgm:spPr/>
      <dgm:t>
        <a:bodyPr/>
        <a:lstStyle/>
        <a:p>
          <a:endParaRPr lang="en-GB"/>
        </a:p>
      </dgm:t>
    </dgm:pt>
    <dgm:pt modelId="{75D1FB19-173E-4DF5-86B4-BCED0D8D376D}" type="pres">
      <dgm:prSet presAssocID="{C13A690D-51A3-4C1F-AAFC-EACEFF148E89}" presName="vert1" presStyleCnt="0"/>
      <dgm:spPr/>
    </dgm:pt>
  </dgm:ptLst>
  <dgm:cxnLst>
    <dgm:cxn modelId="{22DB357A-ECB7-4302-9051-8C946D034477}" type="presOf" srcId="{C13A690D-51A3-4C1F-AAFC-EACEFF148E89}" destId="{B19251C6-F620-4E26-8756-7BAC6C1E2299}" srcOrd="0" destOrd="0" presId="urn:microsoft.com/office/officeart/2008/layout/LinedList"/>
    <dgm:cxn modelId="{2E89CA8D-3219-4C96-9DE3-F9274A024081}" type="presOf" srcId="{C7E98BC5-9EE4-4AF5-ACF3-07DC2CA227B0}" destId="{E985C380-F79F-41C0-B102-D6ACABD6FB93}" srcOrd="0" destOrd="0" presId="urn:microsoft.com/office/officeart/2008/layout/LinedList"/>
    <dgm:cxn modelId="{8C88E9EC-2513-42B1-8664-51D8F3E96684}" srcId="{C7E98BC5-9EE4-4AF5-ACF3-07DC2CA227B0}" destId="{C13A690D-51A3-4C1F-AAFC-EACEFF148E89}" srcOrd="0" destOrd="0" parTransId="{DF8709B7-2844-4FA6-83CE-2A0415FEE090}" sibTransId="{84C43213-86AC-4983-95B6-7A4A434BE2F5}"/>
    <dgm:cxn modelId="{725E05A4-E3A0-42F9-BD2C-0BD69F058C08}" type="presParOf" srcId="{E985C380-F79F-41C0-B102-D6ACABD6FB93}" destId="{A58E65A3-FB71-424B-A312-288B1EBE0010}" srcOrd="0" destOrd="0" presId="urn:microsoft.com/office/officeart/2008/layout/LinedList"/>
    <dgm:cxn modelId="{7F69FAD8-538F-4CBF-991B-AFCADEECE2B7}" type="presParOf" srcId="{E985C380-F79F-41C0-B102-D6ACABD6FB93}" destId="{633B0083-DE77-4125-BDD0-58585E3784AD}" srcOrd="1" destOrd="0" presId="urn:microsoft.com/office/officeart/2008/layout/LinedList"/>
    <dgm:cxn modelId="{A10B1380-77FD-49C8-A36B-FA9DD339A0BC}" type="presParOf" srcId="{633B0083-DE77-4125-BDD0-58585E3784AD}" destId="{B19251C6-F620-4E26-8756-7BAC6C1E2299}" srcOrd="0" destOrd="0" presId="urn:microsoft.com/office/officeart/2008/layout/LinedList"/>
    <dgm:cxn modelId="{3BCB38D5-F182-4FC8-AC9E-3A6E62166914}" type="presParOf" srcId="{633B0083-DE77-4125-BDD0-58585E3784AD}" destId="{75D1FB19-173E-4DF5-86B4-BCED0D8D376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5A2C740-6135-4631-A092-665A3A2E486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GB"/>
        </a:p>
      </dgm:t>
    </dgm:pt>
    <dgm:pt modelId="{9CE24635-BC7C-45EC-A145-33A023353B91}">
      <dgm:prSet/>
      <dgm:spPr/>
      <dgm:t>
        <a:bodyPr/>
        <a:lstStyle/>
        <a:p>
          <a:pPr rtl="0"/>
          <a:r>
            <a:rPr lang="en-GB" smtClean="0"/>
            <a:t>Keeping sight of the overarching objective of the rules and the risk of false positives</a:t>
          </a:r>
          <a:endParaRPr lang="en-GB"/>
        </a:p>
      </dgm:t>
    </dgm:pt>
    <dgm:pt modelId="{2BDAC2FA-D2CC-4DAC-BA67-2BC3D9CBA404}" type="parTrans" cxnId="{B86B4367-6B6D-4B81-8362-B6F83CF98B6F}">
      <dgm:prSet/>
      <dgm:spPr/>
      <dgm:t>
        <a:bodyPr/>
        <a:lstStyle/>
        <a:p>
          <a:endParaRPr lang="en-GB"/>
        </a:p>
      </dgm:t>
    </dgm:pt>
    <dgm:pt modelId="{573E9371-E02C-47EA-8DAA-4BAE92C5E1D2}" type="sibTrans" cxnId="{B86B4367-6B6D-4B81-8362-B6F83CF98B6F}">
      <dgm:prSet/>
      <dgm:spPr/>
      <dgm:t>
        <a:bodyPr/>
        <a:lstStyle/>
        <a:p>
          <a:endParaRPr lang="en-GB"/>
        </a:p>
      </dgm:t>
    </dgm:pt>
    <dgm:pt modelId="{9106628D-484B-4344-9F74-00D7B6DB7179}" type="pres">
      <dgm:prSet presAssocID="{25A2C740-6135-4631-A092-665A3A2E4865}" presName="vert0" presStyleCnt="0">
        <dgm:presLayoutVars>
          <dgm:dir/>
          <dgm:animOne val="branch"/>
          <dgm:animLvl val="lvl"/>
        </dgm:presLayoutVars>
      </dgm:prSet>
      <dgm:spPr/>
      <dgm:t>
        <a:bodyPr/>
        <a:lstStyle/>
        <a:p>
          <a:endParaRPr lang="en-GB"/>
        </a:p>
      </dgm:t>
    </dgm:pt>
    <dgm:pt modelId="{FC71DB5C-7CA9-400A-8C57-0E0DFDAB4626}" type="pres">
      <dgm:prSet presAssocID="{9CE24635-BC7C-45EC-A145-33A023353B91}" presName="thickLine" presStyleLbl="alignNode1" presStyleIdx="0" presStyleCnt="1"/>
      <dgm:spPr/>
    </dgm:pt>
    <dgm:pt modelId="{61248763-6351-41A1-8CC4-CBAA20E5FCEB}" type="pres">
      <dgm:prSet presAssocID="{9CE24635-BC7C-45EC-A145-33A023353B91}" presName="horz1" presStyleCnt="0"/>
      <dgm:spPr/>
    </dgm:pt>
    <dgm:pt modelId="{AA4921C0-B854-48BC-9B40-A1A1250CE349}" type="pres">
      <dgm:prSet presAssocID="{9CE24635-BC7C-45EC-A145-33A023353B91}" presName="tx1" presStyleLbl="revTx" presStyleIdx="0" presStyleCnt="1"/>
      <dgm:spPr/>
      <dgm:t>
        <a:bodyPr/>
        <a:lstStyle/>
        <a:p>
          <a:endParaRPr lang="en-GB"/>
        </a:p>
      </dgm:t>
    </dgm:pt>
    <dgm:pt modelId="{6C5904F9-C69C-40E1-BF2A-0F96CBB96B1D}" type="pres">
      <dgm:prSet presAssocID="{9CE24635-BC7C-45EC-A145-33A023353B91}" presName="vert1" presStyleCnt="0"/>
      <dgm:spPr/>
    </dgm:pt>
  </dgm:ptLst>
  <dgm:cxnLst>
    <dgm:cxn modelId="{3DA6ADFD-4801-432D-8B02-D68FABA7B588}" type="presOf" srcId="{25A2C740-6135-4631-A092-665A3A2E4865}" destId="{9106628D-484B-4344-9F74-00D7B6DB7179}" srcOrd="0" destOrd="0" presId="urn:microsoft.com/office/officeart/2008/layout/LinedList"/>
    <dgm:cxn modelId="{5DE6DAF5-50E7-43DE-A087-97B2D7C969AB}" type="presOf" srcId="{9CE24635-BC7C-45EC-A145-33A023353B91}" destId="{AA4921C0-B854-48BC-9B40-A1A1250CE349}" srcOrd="0" destOrd="0" presId="urn:microsoft.com/office/officeart/2008/layout/LinedList"/>
    <dgm:cxn modelId="{B86B4367-6B6D-4B81-8362-B6F83CF98B6F}" srcId="{25A2C740-6135-4631-A092-665A3A2E4865}" destId="{9CE24635-BC7C-45EC-A145-33A023353B91}" srcOrd="0" destOrd="0" parTransId="{2BDAC2FA-D2CC-4DAC-BA67-2BC3D9CBA404}" sibTransId="{573E9371-E02C-47EA-8DAA-4BAE92C5E1D2}"/>
    <dgm:cxn modelId="{5EBA60C5-833E-4365-B7DE-8DFA14DE3643}" type="presParOf" srcId="{9106628D-484B-4344-9F74-00D7B6DB7179}" destId="{FC71DB5C-7CA9-400A-8C57-0E0DFDAB4626}" srcOrd="0" destOrd="0" presId="urn:microsoft.com/office/officeart/2008/layout/LinedList"/>
    <dgm:cxn modelId="{63371F7D-9A4F-40A1-A0AD-582103CFA1F5}" type="presParOf" srcId="{9106628D-484B-4344-9F74-00D7B6DB7179}" destId="{61248763-6351-41A1-8CC4-CBAA20E5FCEB}" srcOrd="1" destOrd="0" presId="urn:microsoft.com/office/officeart/2008/layout/LinedList"/>
    <dgm:cxn modelId="{67828BD2-522C-4700-B7C3-A05A3C82B049}" type="presParOf" srcId="{61248763-6351-41A1-8CC4-CBAA20E5FCEB}" destId="{AA4921C0-B854-48BC-9B40-A1A1250CE349}" srcOrd="0" destOrd="0" presId="urn:microsoft.com/office/officeart/2008/layout/LinedList"/>
    <dgm:cxn modelId="{EEAB3244-421F-4185-8EAB-A80F695CE41B}" type="presParOf" srcId="{61248763-6351-41A1-8CC4-CBAA20E5FCEB}" destId="{6C5904F9-C69C-40E1-BF2A-0F96CBB96B1D}"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2B67E7C-AC3B-4617-9FF6-0472F9C308C3}" type="doc">
      <dgm:prSet loTypeId="urn:microsoft.com/office/officeart/2008/layout/LinedList" loCatId="list" qsTypeId="urn:microsoft.com/office/officeart/2005/8/quickstyle/simple1" qsCatId="simple" csTypeId="urn:microsoft.com/office/officeart/2005/8/colors/accent0_1" csCatId="mainScheme"/>
      <dgm:spPr/>
      <dgm:t>
        <a:bodyPr/>
        <a:lstStyle/>
        <a:p>
          <a:endParaRPr lang="en-GB"/>
        </a:p>
      </dgm:t>
    </dgm:pt>
    <dgm:pt modelId="{549B08B2-C62F-4741-B1C9-FE514A3F69A5}">
      <dgm:prSet/>
      <dgm:spPr/>
      <dgm:t>
        <a:bodyPr/>
        <a:lstStyle/>
        <a:p>
          <a:pPr rtl="0"/>
          <a:r>
            <a:rPr lang="en-GB" smtClean="0"/>
            <a:t>Object Restrictions</a:t>
          </a:r>
          <a:endParaRPr lang="en-GB"/>
        </a:p>
      </dgm:t>
    </dgm:pt>
    <dgm:pt modelId="{BF2189CD-CA91-4DEB-AC4B-DAA4ED0497BB}" type="parTrans" cxnId="{5C32B1E8-52C6-4E94-A02F-7AA02A264DF2}">
      <dgm:prSet/>
      <dgm:spPr/>
      <dgm:t>
        <a:bodyPr/>
        <a:lstStyle/>
        <a:p>
          <a:endParaRPr lang="en-GB"/>
        </a:p>
      </dgm:t>
    </dgm:pt>
    <dgm:pt modelId="{BCE78A4E-E805-43B5-BAFC-42904A06CD1F}" type="sibTrans" cxnId="{5C32B1E8-52C6-4E94-A02F-7AA02A264DF2}">
      <dgm:prSet/>
      <dgm:spPr/>
      <dgm:t>
        <a:bodyPr/>
        <a:lstStyle/>
        <a:p>
          <a:endParaRPr lang="en-GB"/>
        </a:p>
      </dgm:t>
    </dgm:pt>
    <dgm:pt modelId="{73A53A34-FE3D-423D-BFDB-BEADA5E865E4}" type="pres">
      <dgm:prSet presAssocID="{F2B67E7C-AC3B-4617-9FF6-0472F9C308C3}" presName="vert0" presStyleCnt="0">
        <dgm:presLayoutVars>
          <dgm:dir/>
          <dgm:animOne val="branch"/>
          <dgm:animLvl val="lvl"/>
        </dgm:presLayoutVars>
      </dgm:prSet>
      <dgm:spPr/>
      <dgm:t>
        <a:bodyPr/>
        <a:lstStyle/>
        <a:p>
          <a:endParaRPr lang="en-GB"/>
        </a:p>
      </dgm:t>
    </dgm:pt>
    <dgm:pt modelId="{3AA32F04-1322-4D85-A31D-23FE9C9F32DE}" type="pres">
      <dgm:prSet presAssocID="{549B08B2-C62F-4741-B1C9-FE514A3F69A5}" presName="thickLine" presStyleLbl="alignNode1" presStyleIdx="0" presStyleCnt="1"/>
      <dgm:spPr/>
    </dgm:pt>
    <dgm:pt modelId="{6C58173D-F881-4536-AEFE-E706A3AE8286}" type="pres">
      <dgm:prSet presAssocID="{549B08B2-C62F-4741-B1C9-FE514A3F69A5}" presName="horz1" presStyleCnt="0"/>
      <dgm:spPr/>
    </dgm:pt>
    <dgm:pt modelId="{5FCAF396-A181-4109-889C-A86BE71EC622}" type="pres">
      <dgm:prSet presAssocID="{549B08B2-C62F-4741-B1C9-FE514A3F69A5}" presName="tx1" presStyleLbl="revTx" presStyleIdx="0" presStyleCnt="1"/>
      <dgm:spPr/>
      <dgm:t>
        <a:bodyPr/>
        <a:lstStyle/>
        <a:p>
          <a:endParaRPr lang="en-GB"/>
        </a:p>
      </dgm:t>
    </dgm:pt>
    <dgm:pt modelId="{19E22BFE-3DD7-4BEC-9FFE-037D9FC888A3}" type="pres">
      <dgm:prSet presAssocID="{549B08B2-C62F-4741-B1C9-FE514A3F69A5}" presName="vert1" presStyleCnt="0"/>
      <dgm:spPr/>
    </dgm:pt>
  </dgm:ptLst>
  <dgm:cxnLst>
    <dgm:cxn modelId="{D96F7F62-ED39-49BF-BC66-C46B61B4E316}" type="presOf" srcId="{549B08B2-C62F-4741-B1C9-FE514A3F69A5}" destId="{5FCAF396-A181-4109-889C-A86BE71EC622}" srcOrd="0" destOrd="0" presId="urn:microsoft.com/office/officeart/2008/layout/LinedList"/>
    <dgm:cxn modelId="{5C32B1E8-52C6-4E94-A02F-7AA02A264DF2}" srcId="{F2B67E7C-AC3B-4617-9FF6-0472F9C308C3}" destId="{549B08B2-C62F-4741-B1C9-FE514A3F69A5}" srcOrd="0" destOrd="0" parTransId="{BF2189CD-CA91-4DEB-AC4B-DAA4ED0497BB}" sibTransId="{BCE78A4E-E805-43B5-BAFC-42904A06CD1F}"/>
    <dgm:cxn modelId="{2DB5C1D5-3791-4CCA-A495-468F94E2027F}" type="presOf" srcId="{F2B67E7C-AC3B-4617-9FF6-0472F9C308C3}" destId="{73A53A34-FE3D-423D-BFDB-BEADA5E865E4}" srcOrd="0" destOrd="0" presId="urn:microsoft.com/office/officeart/2008/layout/LinedList"/>
    <dgm:cxn modelId="{E30B2461-D95A-42BA-B927-3AD8BDC9D112}" type="presParOf" srcId="{73A53A34-FE3D-423D-BFDB-BEADA5E865E4}" destId="{3AA32F04-1322-4D85-A31D-23FE9C9F32DE}" srcOrd="0" destOrd="0" presId="urn:microsoft.com/office/officeart/2008/layout/LinedList"/>
    <dgm:cxn modelId="{8CE21B6E-94C8-471A-93F6-87F585B06B62}" type="presParOf" srcId="{73A53A34-FE3D-423D-BFDB-BEADA5E865E4}" destId="{6C58173D-F881-4536-AEFE-E706A3AE8286}" srcOrd="1" destOrd="0" presId="urn:microsoft.com/office/officeart/2008/layout/LinedList"/>
    <dgm:cxn modelId="{73787B38-4913-42C2-AF2A-7AF9289B0651}" type="presParOf" srcId="{6C58173D-F881-4536-AEFE-E706A3AE8286}" destId="{5FCAF396-A181-4109-889C-A86BE71EC622}" srcOrd="0" destOrd="0" presId="urn:microsoft.com/office/officeart/2008/layout/LinedList"/>
    <dgm:cxn modelId="{EC7B29B7-3EA3-4500-8EF2-62FDBC6E4BC0}" type="presParOf" srcId="{6C58173D-F881-4536-AEFE-E706A3AE8286}" destId="{19E22BFE-3DD7-4BEC-9FFE-037D9FC888A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BF525D5-2881-4500-8427-6FAD580FE50F}"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en-GB"/>
        </a:p>
      </dgm:t>
    </dgm:pt>
    <dgm:pt modelId="{8E7A1846-9107-49C2-81E5-4303682B2FC4}">
      <dgm:prSet/>
      <dgm:spPr/>
      <dgm:t>
        <a:bodyPr/>
        <a:lstStyle/>
        <a:p>
          <a:pPr rtl="0"/>
          <a:r>
            <a:rPr lang="en-GB" dirty="0" smtClean="0"/>
            <a:t>How is it determined what is restrictive by object?</a:t>
          </a:r>
          <a:endParaRPr lang="en-GB" dirty="0"/>
        </a:p>
      </dgm:t>
    </dgm:pt>
    <dgm:pt modelId="{11045388-5EC4-4BBA-85E8-F17AFE43BF0F}" type="parTrans" cxnId="{00C9AE60-3A9A-4B5B-91EE-2347C326F3D0}">
      <dgm:prSet/>
      <dgm:spPr/>
      <dgm:t>
        <a:bodyPr/>
        <a:lstStyle/>
        <a:p>
          <a:endParaRPr lang="en-GB"/>
        </a:p>
      </dgm:t>
    </dgm:pt>
    <dgm:pt modelId="{5FD4A76A-B771-4543-9207-9A6286AE563C}" type="sibTrans" cxnId="{00C9AE60-3A9A-4B5B-91EE-2347C326F3D0}">
      <dgm:prSet/>
      <dgm:spPr/>
      <dgm:t>
        <a:bodyPr/>
        <a:lstStyle/>
        <a:p>
          <a:endParaRPr lang="en-GB"/>
        </a:p>
      </dgm:t>
    </dgm:pt>
    <dgm:pt modelId="{8B34489F-247B-4FBC-A95C-609CE5F535CE}">
      <dgm:prSet/>
      <dgm:spPr/>
      <dgm:t>
        <a:bodyPr/>
        <a:lstStyle/>
        <a:p>
          <a:pPr rtl="0"/>
          <a:r>
            <a:rPr lang="en-GB" sz="3000" dirty="0" smtClean="0"/>
            <a:t>Content?</a:t>
          </a:r>
          <a:endParaRPr lang="en-GB" sz="3000" dirty="0"/>
        </a:p>
      </dgm:t>
    </dgm:pt>
    <dgm:pt modelId="{E5114541-6299-4A24-A736-283E4F8E0423}" type="parTrans" cxnId="{2C48EAA4-7785-48D6-804E-277621018B9F}">
      <dgm:prSet/>
      <dgm:spPr/>
      <dgm:t>
        <a:bodyPr/>
        <a:lstStyle/>
        <a:p>
          <a:endParaRPr lang="en-GB"/>
        </a:p>
      </dgm:t>
    </dgm:pt>
    <dgm:pt modelId="{9A0DCA80-3FB7-493E-8F5B-58FD95B91D9B}" type="sibTrans" cxnId="{2C48EAA4-7785-48D6-804E-277621018B9F}">
      <dgm:prSet/>
      <dgm:spPr/>
      <dgm:t>
        <a:bodyPr/>
        <a:lstStyle/>
        <a:p>
          <a:endParaRPr lang="en-GB"/>
        </a:p>
      </dgm:t>
    </dgm:pt>
    <dgm:pt modelId="{8F853DB4-0117-440F-9D76-3A61D8383BCB}">
      <dgm:prSet/>
      <dgm:spPr/>
      <dgm:t>
        <a:bodyPr/>
        <a:lstStyle/>
        <a:p>
          <a:pPr rtl="0"/>
          <a:r>
            <a:rPr lang="en-GB" sz="3000" dirty="0" smtClean="0"/>
            <a:t>Experience?</a:t>
          </a:r>
          <a:endParaRPr lang="en-GB" sz="3000" dirty="0"/>
        </a:p>
      </dgm:t>
    </dgm:pt>
    <dgm:pt modelId="{21EFE3B7-2C6E-4996-A569-EB2AB9704401}" type="parTrans" cxnId="{B17DBAB8-2E30-4725-B823-4E8A0BC81383}">
      <dgm:prSet/>
      <dgm:spPr/>
      <dgm:t>
        <a:bodyPr/>
        <a:lstStyle/>
        <a:p>
          <a:endParaRPr lang="en-GB"/>
        </a:p>
      </dgm:t>
    </dgm:pt>
    <dgm:pt modelId="{754D7032-0038-4F31-A892-C0E631CC2EFA}" type="sibTrans" cxnId="{B17DBAB8-2E30-4725-B823-4E8A0BC81383}">
      <dgm:prSet/>
      <dgm:spPr/>
      <dgm:t>
        <a:bodyPr/>
        <a:lstStyle/>
        <a:p>
          <a:endParaRPr lang="en-GB"/>
        </a:p>
      </dgm:t>
    </dgm:pt>
    <dgm:pt modelId="{3DF2154A-950B-490D-9697-DFB20847E092}">
      <dgm:prSet/>
      <dgm:spPr/>
      <dgm:t>
        <a:bodyPr/>
        <a:lstStyle/>
        <a:p>
          <a:pPr rtl="0"/>
          <a:r>
            <a:rPr lang="en-GB" sz="3000" dirty="0" smtClean="0"/>
            <a:t>Analysis of agreement in context – if so how much analysis is required (as compared with analysis required in effects cases)?</a:t>
          </a:r>
          <a:endParaRPr lang="en-GB" sz="3000" dirty="0"/>
        </a:p>
      </dgm:t>
    </dgm:pt>
    <dgm:pt modelId="{9711CE6F-5E0D-48C2-B1C1-A385E5CA44FC}" type="parTrans" cxnId="{DE0BCFC3-9B57-48FC-B881-8C0FF20244BD}">
      <dgm:prSet/>
      <dgm:spPr/>
      <dgm:t>
        <a:bodyPr/>
        <a:lstStyle/>
        <a:p>
          <a:endParaRPr lang="en-GB"/>
        </a:p>
      </dgm:t>
    </dgm:pt>
    <dgm:pt modelId="{8239D887-C0D0-4671-869E-AE411E79740F}" type="sibTrans" cxnId="{DE0BCFC3-9B57-48FC-B881-8C0FF20244BD}">
      <dgm:prSet/>
      <dgm:spPr/>
      <dgm:t>
        <a:bodyPr/>
        <a:lstStyle/>
        <a:p>
          <a:endParaRPr lang="en-GB"/>
        </a:p>
      </dgm:t>
    </dgm:pt>
    <dgm:pt modelId="{9767BDB4-66B0-4D9F-A693-115101608101}">
      <dgm:prSet custT="1"/>
      <dgm:spPr/>
      <dgm:t>
        <a:bodyPr/>
        <a:lstStyle/>
        <a:p>
          <a:pPr rtl="0"/>
          <a:r>
            <a:rPr lang="en-GB" sz="1800" i="1" dirty="0" smtClean="0"/>
            <a:t>Beware of the Commission’s Staff Working document</a:t>
          </a:r>
          <a:endParaRPr lang="en-GB" sz="1800" i="1" dirty="0"/>
        </a:p>
      </dgm:t>
    </dgm:pt>
    <dgm:pt modelId="{E6311B20-A2C6-4BE1-8CF6-C9933D862F25}" type="parTrans" cxnId="{748D788F-69DD-456C-B4EA-725F54A3740A}">
      <dgm:prSet/>
      <dgm:spPr/>
      <dgm:t>
        <a:bodyPr/>
        <a:lstStyle/>
        <a:p>
          <a:endParaRPr lang="en-GB"/>
        </a:p>
      </dgm:t>
    </dgm:pt>
    <dgm:pt modelId="{4B16B3FF-7762-49DB-A174-86F5DAD3AE9A}" type="sibTrans" cxnId="{748D788F-69DD-456C-B4EA-725F54A3740A}">
      <dgm:prSet/>
      <dgm:spPr/>
      <dgm:t>
        <a:bodyPr/>
        <a:lstStyle/>
        <a:p>
          <a:endParaRPr lang="en-GB"/>
        </a:p>
      </dgm:t>
    </dgm:pt>
    <dgm:pt modelId="{8063BE7D-E2CF-4290-A611-A5D590F1FDF2}" type="pres">
      <dgm:prSet presAssocID="{ABF525D5-2881-4500-8427-6FAD580FE50F}" presName="Name0" presStyleCnt="0">
        <dgm:presLayoutVars>
          <dgm:dir/>
          <dgm:animLvl val="lvl"/>
          <dgm:resizeHandles val="exact"/>
        </dgm:presLayoutVars>
      </dgm:prSet>
      <dgm:spPr/>
      <dgm:t>
        <a:bodyPr/>
        <a:lstStyle/>
        <a:p>
          <a:endParaRPr lang="en-GB"/>
        </a:p>
      </dgm:t>
    </dgm:pt>
    <dgm:pt modelId="{24FE4E6A-0B4A-4525-B710-598EFD589E44}" type="pres">
      <dgm:prSet presAssocID="{8E7A1846-9107-49C2-81E5-4303682B2FC4}" presName="composite" presStyleCnt="0"/>
      <dgm:spPr/>
    </dgm:pt>
    <dgm:pt modelId="{2D43B4F6-264C-43DA-AEBA-9F39C3C325D2}" type="pres">
      <dgm:prSet presAssocID="{8E7A1846-9107-49C2-81E5-4303682B2FC4}" presName="parTx" presStyleLbl="alignNode1" presStyleIdx="0" presStyleCnt="1">
        <dgm:presLayoutVars>
          <dgm:chMax val="0"/>
          <dgm:chPref val="0"/>
          <dgm:bulletEnabled val="1"/>
        </dgm:presLayoutVars>
      </dgm:prSet>
      <dgm:spPr/>
      <dgm:t>
        <a:bodyPr/>
        <a:lstStyle/>
        <a:p>
          <a:endParaRPr lang="en-GB"/>
        </a:p>
      </dgm:t>
    </dgm:pt>
    <dgm:pt modelId="{7AE1BE90-C013-4AF3-82C6-582EB12D77F8}" type="pres">
      <dgm:prSet presAssocID="{8E7A1846-9107-49C2-81E5-4303682B2FC4}" presName="desTx" presStyleLbl="alignAccFollowNode1" presStyleIdx="0" presStyleCnt="1">
        <dgm:presLayoutVars>
          <dgm:bulletEnabled val="1"/>
        </dgm:presLayoutVars>
      </dgm:prSet>
      <dgm:spPr/>
      <dgm:t>
        <a:bodyPr/>
        <a:lstStyle/>
        <a:p>
          <a:endParaRPr lang="en-GB"/>
        </a:p>
      </dgm:t>
    </dgm:pt>
  </dgm:ptLst>
  <dgm:cxnLst>
    <dgm:cxn modelId="{B17DBAB8-2E30-4725-B823-4E8A0BC81383}" srcId="{8E7A1846-9107-49C2-81E5-4303682B2FC4}" destId="{8F853DB4-0117-440F-9D76-3A61D8383BCB}" srcOrd="1" destOrd="0" parTransId="{21EFE3B7-2C6E-4996-A569-EB2AB9704401}" sibTransId="{754D7032-0038-4F31-A892-C0E631CC2EFA}"/>
    <dgm:cxn modelId="{F6696840-86AD-4D22-919A-5593FC158D07}" type="presOf" srcId="{ABF525D5-2881-4500-8427-6FAD580FE50F}" destId="{8063BE7D-E2CF-4290-A611-A5D590F1FDF2}" srcOrd="0" destOrd="0" presId="urn:microsoft.com/office/officeart/2005/8/layout/hList1"/>
    <dgm:cxn modelId="{7BB5D714-A445-4139-ACAA-019668395D7C}" type="presOf" srcId="{9767BDB4-66B0-4D9F-A693-115101608101}" destId="{7AE1BE90-C013-4AF3-82C6-582EB12D77F8}" srcOrd="0" destOrd="3" presId="urn:microsoft.com/office/officeart/2005/8/layout/hList1"/>
    <dgm:cxn modelId="{A39A4815-37E0-4AB7-B49C-D538F8F92159}" type="presOf" srcId="{8E7A1846-9107-49C2-81E5-4303682B2FC4}" destId="{2D43B4F6-264C-43DA-AEBA-9F39C3C325D2}" srcOrd="0" destOrd="0" presId="urn:microsoft.com/office/officeart/2005/8/layout/hList1"/>
    <dgm:cxn modelId="{00C9AE60-3A9A-4B5B-91EE-2347C326F3D0}" srcId="{ABF525D5-2881-4500-8427-6FAD580FE50F}" destId="{8E7A1846-9107-49C2-81E5-4303682B2FC4}" srcOrd="0" destOrd="0" parTransId="{11045388-5EC4-4BBA-85E8-F17AFE43BF0F}" sibTransId="{5FD4A76A-B771-4543-9207-9A6286AE563C}"/>
    <dgm:cxn modelId="{2E9032F3-3E95-4CD8-B5E1-6F3FCC615BB7}" type="presOf" srcId="{8F853DB4-0117-440F-9D76-3A61D8383BCB}" destId="{7AE1BE90-C013-4AF3-82C6-582EB12D77F8}" srcOrd="0" destOrd="1" presId="urn:microsoft.com/office/officeart/2005/8/layout/hList1"/>
    <dgm:cxn modelId="{DE0BCFC3-9B57-48FC-B881-8C0FF20244BD}" srcId="{8E7A1846-9107-49C2-81E5-4303682B2FC4}" destId="{3DF2154A-950B-490D-9697-DFB20847E092}" srcOrd="2" destOrd="0" parTransId="{9711CE6F-5E0D-48C2-B1C1-A385E5CA44FC}" sibTransId="{8239D887-C0D0-4671-869E-AE411E79740F}"/>
    <dgm:cxn modelId="{2C48EAA4-7785-48D6-804E-277621018B9F}" srcId="{8E7A1846-9107-49C2-81E5-4303682B2FC4}" destId="{8B34489F-247B-4FBC-A95C-609CE5F535CE}" srcOrd="0" destOrd="0" parTransId="{E5114541-6299-4A24-A736-283E4F8E0423}" sibTransId="{9A0DCA80-3FB7-493E-8F5B-58FD95B91D9B}"/>
    <dgm:cxn modelId="{CDB19EB0-0225-48EA-B411-924F24D1D0D0}" type="presOf" srcId="{8B34489F-247B-4FBC-A95C-609CE5F535CE}" destId="{7AE1BE90-C013-4AF3-82C6-582EB12D77F8}" srcOrd="0" destOrd="0" presId="urn:microsoft.com/office/officeart/2005/8/layout/hList1"/>
    <dgm:cxn modelId="{4861615E-BF85-4BED-A8EC-8E40362AA8A3}" type="presOf" srcId="{3DF2154A-950B-490D-9697-DFB20847E092}" destId="{7AE1BE90-C013-4AF3-82C6-582EB12D77F8}" srcOrd="0" destOrd="2" presId="urn:microsoft.com/office/officeart/2005/8/layout/hList1"/>
    <dgm:cxn modelId="{748D788F-69DD-456C-B4EA-725F54A3740A}" srcId="{8E7A1846-9107-49C2-81E5-4303682B2FC4}" destId="{9767BDB4-66B0-4D9F-A693-115101608101}" srcOrd="3" destOrd="0" parTransId="{E6311B20-A2C6-4BE1-8CF6-C9933D862F25}" sibTransId="{4B16B3FF-7762-49DB-A174-86F5DAD3AE9A}"/>
    <dgm:cxn modelId="{BA9902AB-6A53-49CE-BB7A-D59EBA8E8BF7}" type="presParOf" srcId="{8063BE7D-E2CF-4290-A611-A5D590F1FDF2}" destId="{24FE4E6A-0B4A-4525-B710-598EFD589E44}" srcOrd="0" destOrd="0" presId="urn:microsoft.com/office/officeart/2005/8/layout/hList1"/>
    <dgm:cxn modelId="{A75DCCBF-1D59-4E64-A060-01675084D28D}" type="presParOf" srcId="{24FE4E6A-0B4A-4525-B710-598EFD589E44}" destId="{2D43B4F6-264C-43DA-AEBA-9F39C3C325D2}" srcOrd="0" destOrd="0" presId="urn:microsoft.com/office/officeart/2005/8/layout/hList1"/>
    <dgm:cxn modelId="{0617E61F-1403-40E3-B58E-A02233ED11D0}" type="presParOf" srcId="{24FE4E6A-0B4A-4525-B710-598EFD589E44}" destId="{7AE1BE90-C013-4AF3-82C6-582EB12D77F8}"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8933993-F928-4CBE-B96D-77CF3F84E4E7}"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GB"/>
        </a:p>
      </dgm:t>
    </dgm:pt>
    <dgm:pt modelId="{4151CCBE-0DD3-4B40-8512-41D663ECAD5D}">
      <dgm:prSet/>
      <dgm:spPr/>
      <dgm:t>
        <a:bodyPr/>
        <a:lstStyle/>
        <a:p>
          <a:pPr rtl="0"/>
          <a:r>
            <a:rPr lang="en-GB" dirty="0" smtClean="0">
              <a:solidFill>
                <a:schemeClr val="tx1"/>
              </a:solidFill>
            </a:rPr>
            <a:t>Case law </a:t>
          </a:r>
          <a:r>
            <a:rPr lang="en-GB" b="1" dirty="0" smtClean="0">
              <a:solidFill>
                <a:schemeClr val="tx1"/>
              </a:solidFill>
              <a:ea typeface="+mn-ea"/>
            </a:rPr>
            <a:t>e.g., BIDS, </a:t>
          </a:r>
          <a:r>
            <a:rPr lang="en-GB" b="1" i="1" dirty="0" smtClean="0">
              <a:solidFill>
                <a:schemeClr val="tx1"/>
              </a:solidFill>
              <a:ea typeface="+mn-ea"/>
            </a:rPr>
            <a:t>GlaxoSmithKline</a:t>
          </a:r>
          <a:r>
            <a:rPr lang="en-GB" b="1" dirty="0" smtClean="0">
              <a:solidFill>
                <a:schemeClr val="tx1"/>
              </a:solidFill>
              <a:ea typeface="+mn-ea"/>
            </a:rPr>
            <a:t> and </a:t>
          </a:r>
          <a:r>
            <a:rPr lang="en-GB" b="1" i="1" dirty="0" smtClean="0">
              <a:solidFill>
                <a:schemeClr val="tx1"/>
              </a:solidFill>
              <a:ea typeface="+mn-ea"/>
            </a:rPr>
            <a:t>Pierre Fabre </a:t>
          </a:r>
          <a:endParaRPr lang="en-GB" dirty="0">
            <a:solidFill>
              <a:schemeClr val="tx1"/>
            </a:solidFill>
          </a:endParaRPr>
        </a:p>
      </dgm:t>
    </dgm:pt>
    <dgm:pt modelId="{B66D2694-3E32-45F7-9B77-EB0D9F350F66}" type="parTrans" cxnId="{4C7D3353-DA09-456B-A145-A971D8498854}">
      <dgm:prSet/>
      <dgm:spPr/>
      <dgm:t>
        <a:bodyPr/>
        <a:lstStyle/>
        <a:p>
          <a:endParaRPr lang="en-GB"/>
        </a:p>
      </dgm:t>
    </dgm:pt>
    <dgm:pt modelId="{EDAFB94E-1E14-4D6D-AE4F-65BF3F2E1FD9}" type="sibTrans" cxnId="{4C7D3353-DA09-456B-A145-A971D8498854}">
      <dgm:prSet/>
      <dgm:spPr/>
      <dgm:t>
        <a:bodyPr/>
        <a:lstStyle/>
        <a:p>
          <a:endParaRPr lang="en-GB"/>
        </a:p>
      </dgm:t>
    </dgm:pt>
    <dgm:pt modelId="{3ACA9479-9126-46C9-ABC6-6008BF60BEE2}" type="pres">
      <dgm:prSet presAssocID="{98933993-F928-4CBE-B96D-77CF3F84E4E7}" presName="vert0" presStyleCnt="0">
        <dgm:presLayoutVars>
          <dgm:dir/>
          <dgm:animOne val="branch"/>
          <dgm:animLvl val="lvl"/>
        </dgm:presLayoutVars>
      </dgm:prSet>
      <dgm:spPr/>
      <dgm:t>
        <a:bodyPr/>
        <a:lstStyle/>
        <a:p>
          <a:endParaRPr lang="en-GB"/>
        </a:p>
      </dgm:t>
    </dgm:pt>
    <dgm:pt modelId="{98181A10-3382-4BCA-B5BC-F0A7BD61FA77}" type="pres">
      <dgm:prSet presAssocID="{4151CCBE-0DD3-4B40-8512-41D663ECAD5D}" presName="thickLine" presStyleLbl="alignNode1" presStyleIdx="0" presStyleCnt="1"/>
      <dgm:spPr/>
    </dgm:pt>
    <dgm:pt modelId="{7AEE7292-CB95-4D61-93CF-63B1719F6E6A}" type="pres">
      <dgm:prSet presAssocID="{4151CCBE-0DD3-4B40-8512-41D663ECAD5D}" presName="horz1" presStyleCnt="0"/>
      <dgm:spPr/>
    </dgm:pt>
    <dgm:pt modelId="{D60538F6-CEBC-471F-A91D-D4937E60DCDF}" type="pres">
      <dgm:prSet presAssocID="{4151CCBE-0DD3-4B40-8512-41D663ECAD5D}" presName="tx1" presStyleLbl="revTx" presStyleIdx="0" presStyleCnt="1"/>
      <dgm:spPr/>
      <dgm:t>
        <a:bodyPr/>
        <a:lstStyle/>
        <a:p>
          <a:endParaRPr lang="en-GB"/>
        </a:p>
      </dgm:t>
    </dgm:pt>
    <dgm:pt modelId="{D861F43F-EAC0-4566-AB47-28465CEF912C}" type="pres">
      <dgm:prSet presAssocID="{4151CCBE-0DD3-4B40-8512-41D663ECAD5D}" presName="vert1" presStyleCnt="0"/>
      <dgm:spPr/>
    </dgm:pt>
  </dgm:ptLst>
  <dgm:cxnLst>
    <dgm:cxn modelId="{AD74CAA9-4507-479B-9BBD-D2A642E98F6C}" type="presOf" srcId="{98933993-F928-4CBE-B96D-77CF3F84E4E7}" destId="{3ACA9479-9126-46C9-ABC6-6008BF60BEE2}" srcOrd="0" destOrd="0" presId="urn:microsoft.com/office/officeart/2008/layout/LinedList"/>
    <dgm:cxn modelId="{4C7D3353-DA09-456B-A145-A971D8498854}" srcId="{98933993-F928-4CBE-B96D-77CF3F84E4E7}" destId="{4151CCBE-0DD3-4B40-8512-41D663ECAD5D}" srcOrd="0" destOrd="0" parTransId="{B66D2694-3E32-45F7-9B77-EB0D9F350F66}" sibTransId="{EDAFB94E-1E14-4D6D-AE4F-65BF3F2E1FD9}"/>
    <dgm:cxn modelId="{76678FA7-16AB-42DE-A57A-94BB70B87B1A}" type="presOf" srcId="{4151CCBE-0DD3-4B40-8512-41D663ECAD5D}" destId="{D60538F6-CEBC-471F-A91D-D4937E60DCDF}" srcOrd="0" destOrd="0" presId="urn:microsoft.com/office/officeart/2008/layout/LinedList"/>
    <dgm:cxn modelId="{874D2C3F-6687-4C9A-B258-DC25C75A1F09}" type="presParOf" srcId="{3ACA9479-9126-46C9-ABC6-6008BF60BEE2}" destId="{98181A10-3382-4BCA-B5BC-F0A7BD61FA77}" srcOrd="0" destOrd="0" presId="urn:microsoft.com/office/officeart/2008/layout/LinedList"/>
    <dgm:cxn modelId="{F3386C58-02EA-43CB-8D9A-4C4FD43CCFE6}" type="presParOf" srcId="{3ACA9479-9126-46C9-ABC6-6008BF60BEE2}" destId="{7AEE7292-CB95-4D61-93CF-63B1719F6E6A}" srcOrd="1" destOrd="0" presId="urn:microsoft.com/office/officeart/2008/layout/LinedList"/>
    <dgm:cxn modelId="{68D3B632-75F3-45AF-86F0-E8F741513EBD}" type="presParOf" srcId="{7AEE7292-CB95-4D61-93CF-63B1719F6E6A}" destId="{D60538F6-CEBC-471F-A91D-D4937E60DCDF}" srcOrd="0" destOrd="0" presId="urn:microsoft.com/office/officeart/2008/layout/LinedList"/>
    <dgm:cxn modelId="{56DCA898-E83D-4BAD-BAF2-D49580A4E399}" type="presParOf" srcId="{7AEE7292-CB95-4D61-93CF-63B1719F6E6A}" destId="{D861F43F-EAC0-4566-AB47-28465CEF912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4EFD2D5-0D4E-4D2C-B658-6A7FE2362E96}"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en-GB"/>
        </a:p>
      </dgm:t>
    </dgm:pt>
    <dgm:pt modelId="{6D9898A3-2033-45B6-93EE-058196E57568}">
      <dgm:prSet/>
      <dgm:spPr/>
      <dgm:t>
        <a:bodyPr/>
        <a:lstStyle/>
        <a:p>
          <a:pPr rtl="0"/>
          <a:r>
            <a:rPr lang="en-GB" dirty="0" smtClean="0"/>
            <a:t>In order to determine whether conduct is </a:t>
          </a:r>
          <a:r>
            <a:rPr lang="en-GB" i="1" dirty="0" smtClean="0">
              <a:solidFill>
                <a:schemeClr val="accent5">
                  <a:lumMod val="50000"/>
                </a:schemeClr>
              </a:solidFill>
            </a:rPr>
            <a:t>“by is very nature” injurious</a:t>
          </a:r>
          <a:r>
            <a:rPr lang="en-GB" dirty="0" smtClean="0"/>
            <a:t> to competition or anticompetitive in nature “regard must be had inter alia to </a:t>
          </a:r>
          <a:r>
            <a:rPr lang="en-GB" dirty="0" smtClean="0">
              <a:solidFill>
                <a:schemeClr val="accent5">
                  <a:lumMod val="50000"/>
                </a:schemeClr>
              </a:solidFill>
            </a:rPr>
            <a:t>the content of its provisions, the objectives it seeks to attain </a:t>
          </a:r>
          <a:r>
            <a:rPr lang="en-GB" dirty="0" smtClean="0"/>
            <a:t>and the </a:t>
          </a:r>
          <a:r>
            <a:rPr lang="en-GB" dirty="0" smtClean="0">
              <a:solidFill>
                <a:schemeClr val="accent5">
                  <a:lumMod val="50000"/>
                </a:schemeClr>
              </a:solidFill>
            </a:rPr>
            <a:t>economic and legal context </a:t>
          </a:r>
          <a:r>
            <a:rPr lang="en-GB" dirty="0" smtClean="0"/>
            <a:t>of which it forms a part’</a:t>
          </a:r>
          <a:endParaRPr lang="en-GB" dirty="0"/>
        </a:p>
      </dgm:t>
    </dgm:pt>
    <dgm:pt modelId="{26C62BD1-149B-4E77-8432-F340BECDE957}" type="parTrans" cxnId="{6757926B-E222-45F6-A33C-E973BE0461BB}">
      <dgm:prSet/>
      <dgm:spPr/>
      <dgm:t>
        <a:bodyPr/>
        <a:lstStyle/>
        <a:p>
          <a:endParaRPr lang="en-GB"/>
        </a:p>
      </dgm:t>
    </dgm:pt>
    <dgm:pt modelId="{D7696592-EC3D-4F40-B16A-4073E295B313}" type="sibTrans" cxnId="{6757926B-E222-45F6-A33C-E973BE0461BB}">
      <dgm:prSet/>
      <dgm:spPr/>
      <dgm:t>
        <a:bodyPr/>
        <a:lstStyle/>
        <a:p>
          <a:endParaRPr lang="en-GB"/>
        </a:p>
      </dgm:t>
    </dgm:pt>
    <dgm:pt modelId="{6883843D-F513-4936-B179-0706E5C5B8BF}">
      <dgm:prSet/>
      <dgm:spPr/>
      <dgm:t>
        <a:bodyPr/>
        <a:lstStyle/>
        <a:p>
          <a:pPr rtl="0"/>
          <a:r>
            <a:rPr lang="en-GB" dirty="0" smtClean="0"/>
            <a:t>Agreements which in light of the content/ objectives/ context are obviously/ of their very nature likely to be anticompetitive (plainly anticompetitive)</a:t>
          </a:r>
          <a:endParaRPr lang="en-GB" dirty="0"/>
        </a:p>
      </dgm:t>
    </dgm:pt>
    <dgm:pt modelId="{FF40273F-DF1A-4288-A486-4D9DF3A58934}" type="parTrans" cxnId="{00A3A593-E83B-4894-86F2-3062C1808ECE}">
      <dgm:prSet/>
      <dgm:spPr/>
      <dgm:t>
        <a:bodyPr/>
        <a:lstStyle/>
        <a:p>
          <a:endParaRPr lang="en-GB"/>
        </a:p>
      </dgm:t>
    </dgm:pt>
    <dgm:pt modelId="{7A377922-3E5C-4AA1-B7E9-496D5EA1723A}" type="sibTrans" cxnId="{00A3A593-E83B-4894-86F2-3062C1808ECE}">
      <dgm:prSet/>
      <dgm:spPr/>
      <dgm:t>
        <a:bodyPr/>
        <a:lstStyle/>
        <a:p>
          <a:endParaRPr lang="en-GB"/>
        </a:p>
      </dgm:t>
    </dgm:pt>
    <dgm:pt modelId="{98C6B4DC-588E-47BF-BE72-E9173862E4D4}" type="pres">
      <dgm:prSet presAssocID="{84EFD2D5-0D4E-4D2C-B658-6A7FE2362E96}" presName="Name0" presStyleCnt="0">
        <dgm:presLayoutVars>
          <dgm:dir/>
          <dgm:animLvl val="lvl"/>
          <dgm:resizeHandles val="exact"/>
        </dgm:presLayoutVars>
      </dgm:prSet>
      <dgm:spPr/>
      <dgm:t>
        <a:bodyPr/>
        <a:lstStyle/>
        <a:p>
          <a:endParaRPr lang="en-GB"/>
        </a:p>
      </dgm:t>
    </dgm:pt>
    <dgm:pt modelId="{49D81792-962E-49B9-A28B-2BE868F1A420}" type="pres">
      <dgm:prSet presAssocID="{6D9898A3-2033-45B6-93EE-058196E57568}" presName="composite" presStyleCnt="0"/>
      <dgm:spPr/>
    </dgm:pt>
    <dgm:pt modelId="{D8F342DC-D534-49DF-9B8F-22FF485777A3}" type="pres">
      <dgm:prSet presAssocID="{6D9898A3-2033-45B6-93EE-058196E57568}" presName="parTx" presStyleLbl="alignNode1" presStyleIdx="0" presStyleCnt="1">
        <dgm:presLayoutVars>
          <dgm:chMax val="0"/>
          <dgm:chPref val="0"/>
          <dgm:bulletEnabled val="1"/>
        </dgm:presLayoutVars>
      </dgm:prSet>
      <dgm:spPr/>
      <dgm:t>
        <a:bodyPr/>
        <a:lstStyle/>
        <a:p>
          <a:endParaRPr lang="en-GB"/>
        </a:p>
      </dgm:t>
    </dgm:pt>
    <dgm:pt modelId="{9EA64202-27AB-4738-B6A8-29C8EF140896}" type="pres">
      <dgm:prSet presAssocID="{6D9898A3-2033-45B6-93EE-058196E57568}" presName="desTx" presStyleLbl="alignAccFollowNode1" presStyleIdx="0" presStyleCnt="1" custScaleY="103899">
        <dgm:presLayoutVars>
          <dgm:bulletEnabled val="1"/>
        </dgm:presLayoutVars>
      </dgm:prSet>
      <dgm:spPr/>
      <dgm:t>
        <a:bodyPr/>
        <a:lstStyle/>
        <a:p>
          <a:endParaRPr lang="en-GB"/>
        </a:p>
      </dgm:t>
    </dgm:pt>
  </dgm:ptLst>
  <dgm:cxnLst>
    <dgm:cxn modelId="{9136576A-5640-B548-9B7E-7F33AC060DB4}" type="presOf" srcId="{6D9898A3-2033-45B6-93EE-058196E57568}" destId="{D8F342DC-D534-49DF-9B8F-22FF485777A3}" srcOrd="0" destOrd="0" presId="urn:microsoft.com/office/officeart/2005/8/layout/hList1"/>
    <dgm:cxn modelId="{6757926B-E222-45F6-A33C-E973BE0461BB}" srcId="{84EFD2D5-0D4E-4D2C-B658-6A7FE2362E96}" destId="{6D9898A3-2033-45B6-93EE-058196E57568}" srcOrd="0" destOrd="0" parTransId="{26C62BD1-149B-4E77-8432-F340BECDE957}" sibTransId="{D7696592-EC3D-4F40-B16A-4073E295B313}"/>
    <dgm:cxn modelId="{5AEF61F3-48AD-CD41-A1FA-3EC327EACC5C}" type="presOf" srcId="{84EFD2D5-0D4E-4D2C-B658-6A7FE2362E96}" destId="{98C6B4DC-588E-47BF-BE72-E9173862E4D4}" srcOrd="0" destOrd="0" presId="urn:microsoft.com/office/officeart/2005/8/layout/hList1"/>
    <dgm:cxn modelId="{DD3496C7-6ADB-E34B-B454-3DD58A4B5824}" type="presOf" srcId="{6883843D-F513-4936-B179-0706E5C5B8BF}" destId="{9EA64202-27AB-4738-B6A8-29C8EF140896}" srcOrd="0" destOrd="0" presId="urn:microsoft.com/office/officeart/2005/8/layout/hList1"/>
    <dgm:cxn modelId="{00A3A593-E83B-4894-86F2-3062C1808ECE}" srcId="{6D9898A3-2033-45B6-93EE-058196E57568}" destId="{6883843D-F513-4936-B179-0706E5C5B8BF}" srcOrd="0" destOrd="0" parTransId="{FF40273F-DF1A-4288-A486-4D9DF3A58934}" sibTransId="{7A377922-3E5C-4AA1-B7E9-496D5EA1723A}"/>
    <dgm:cxn modelId="{7A302485-9EC9-E947-9E66-50661ED08C1A}" type="presParOf" srcId="{98C6B4DC-588E-47BF-BE72-E9173862E4D4}" destId="{49D81792-962E-49B9-A28B-2BE868F1A420}" srcOrd="0" destOrd="0" presId="urn:microsoft.com/office/officeart/2005/8/layout/hList1"/>
    <dgm:cxn modelId="{0C5FE645-7151-7542-A4C9-76DAA06042EC}" type="presParOf" srcId="{49D81792-962E-49B9-A28B-2BE868F1A420}" destId="{D8F342DC-D534-49DF-9B8F-22FF485777A3}" srcOrd="0" destOrd="0" presId="urn:microsoft.com/office/officeart/2005/8/layout/hList1"/>
    <dgm:cxn modelId="{139188BE-D4F1-F64D-B8EB-875D62094AD7}" type="presParOf" srcId="{49D81792-962E-49B9-A28B-2BE868F1A420}" destId="{9EA64202-27AB-4738-B6A8-29C8EF140896}"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E2E1BF-2E7B-47E9-BE1E-9C4A808EF6CF}" type="doc">
      <dgm:prSet loTypeId="urn:microsoft.com/office/officeart/2008/layout/LinedList" loCatId="list" qsTypeId="urn:microsoft.com/office/officeart/2005/8/quickstyle/simple1#1" qsCatId="simple" csTypeId="urn:microsoft.com/office/officeart/2005/8/colors/accent0_1" csCatId="mainScheme" phldr="1"/>
      <dgm:spPr/>
      <dgm:t>
        <a:bodyPr/>
        <a:lstStyle/>
        <a:p>
          <a:endParaRPr lang="en-GB"/>
        </a:p>
      </dgm:t>
    </dgm:pt>
    <dgm:pt modelId="{7AEAA403-D61E-44AC-A3D6-782BD7C34DAC}">
      <dgm:prSet/>
      <dgm:spPr/>
      <dgm:t>
        <a:bodyPr/>
        <a:lstStyle/>
        <a:p>
          <a:pPr rtl="0"/>
          <a:r>
            <a:rPr lang="en-GB" dirty="0" smtClean="0"/>
            <a:t>The objectives of EU Competition Law?</a:t>
          </a:r>
          <a:endParaRPr lang="en-GB" dirty="0"/>
        </a:p>
      </dgm:t>
    </dgm:pt>
    <dgm:pt modelId="{589CE691-EAEC-485C-B7B4-4BA237AE7ECE}" type="parTrans" cxnId="{B6FC5BA4-991D-46CE-BA76-2F2D106DB167}">
      <dgm:prSet/>
      <dgm:spPr/>
      <dgm:t>
        <a:bodyPr/>
        <a:lstStyle/>
        <a:p>
          <a:endParaRPr lang="en-GB"/>
        </a:p>
      </dgm:t>
    </dgm:pt>
    <dgm:pt modelId="{AA284A56-D4AA-4519-97BB-936C1FC3DDDE}" type="sibTrans" cxnId="{B6FC5BA4-991D-46CE-BA76-2F2D106DB167}">
      <dgm:prSet/>
      <dgm:spPr/>
      <dgm:t>
        <a:bodyPr/>
        <a:lstStyle/>
        <a:p>
          <a:endParaRPr lang="en-GB"/>
        </a:p>
      </dgm:t>
    </dgm:pt>
    <dgm:pt modelId="{EB0AF465-2148-4FAF-8DEB-0EC3691B0ED2}" type="pres">
      <dgm:prSet presAssocID="{0CE2E1BF-2E7B-47E9-BE1E-9C4A808EF6CF}" presName="vert0" presStyleCnt="0">
        <dgm:presLayoutVars>
          <dgm:dir/>
          <dgm:animOne val="branch"/>
          <dgm:animLvl val="lvl"/>
        </dgm:presLayoutVars>
      </dgm:prSet>
      <dgm:spPr/>
      <dgm:t>
        <a:bodyPr/>
        <a:lstStyle/>
        <a:p>
          <a:endParaRPr lang="en-GB"/>
        </a:p>
      </dgm:t>
    </dgm:pt>
    <dgm:pt modelId="{AEE2DB84-DC90-4CD7-A975-1BBCDF85B3E3}" type="pres">
      <dgm:prSet presAssocID="{7AEAA403-D61E-44AC-A3D6-782BD7C34DAC}" presName="thickLine" presStyleLbl="alignNode1" presStyleIdx="0" presStyleCnt="1"/>
      <dgm:spPr/>
    </dgm:pt>
    <dgm:pt modelId="{8858D6CC-F4DE-4445-A1B7-28FC9B722757}" type="pres">
      <dgm:prSet presAssocID="{7AEAA403-D61E-44AC-A3D6-782BD7C34DAC}" presName="horz1" presStyleCnt="0"/>
      <dgm:spPr/>
    </dgm:pt>
    <dgm:pt modelId="{C172B77B-787E-4BDF-8A0D-397723C80577}" type="pres">
      <dgm:prSet presAssocID="{7AEAA403-D61E-44AC-A3D6-782BD7C34DAC}" presName="tx1" presStyleLbl="revTx" presStyleIdx="0" presStyleCnt="1"/>
      <dgm:spPr/>
      <dgm:t>
        <a:bodyPr/>
        <a:lstStyle/>
        <a:p>
          <a:endParaRPr lang="en-GB"/>
        </a:p>
      </dgm:t>
    </dgm:pt>
    <dgm:pt modelId="{CB23AD05-4D56-4E1C-8768-531E91B229A6}" type="pres">
      <dgm:prSet presAssocID="{7AEAA403-D61E-44AC-A3D6-782BD7C34DAC}" presName="vert1" presStyleCnt="0"/>
      <dgm:spPr/>
    </dgm:pt>
  </dgm:ptLst>
  <dgm:cxnLst>
    <dgm:cxn modelId="{BCDFFD22-BD2A-4739-8E49-3188DAC811AF}" type="presOf" srcId="{7AEAA403-D61E-44AC-A3D6-782BD7C34DAC}" destId="{C172B77B-787E-4BDF-8A0D-397723C80577}" srcOrd="0" destOrd="0" presId="urn:microsoft.com/office/officeart/2008/layout/LinedList"/>
    <dgm:cxn modelId="{B6FC5BA4-991D-46CE-BA76-2F2D106DB167}" srcId="{0CE2E1BF-2E7B-47E9-BE1E-9C4A808EF6CF}" destId="{7AEAA403-D61E-44AC-A3D6-782BD7C34DAC}" srcOrd="0" destOrd="0" parTransId="{589CE691-EAEC-485C-B7B4-4BA237AE7ECE}" sibTransId="{AA284A56-D4AA-4519-97BB-936C1FC3DDDE}"/>
    <dgm:cxn modelId="{C65C4DF0-95DB-4AF1-BE94-F0412949AE62}" type="presOf" srcId="{0CE2E1BF-2E7B-47E9-BE1E-9C4A808EF6CF}" destId="{EB0AF465-2148-4FAF-8DEB-0EC3691B0ED2}" srcOrd="0" destOrd="0" presId="urn:microsoft.com/office/officeart/2008/layout/LinedList"/>
    <dgm:cxn modelId="{C58BA29A-4E1E-4066-9BF2-4BF147115661}" type="presParOf" srcId="{EB0AF465-2148-4FAF-8DEB-0EC3691B0ED2}" destId="{AEE2DB84-DC90-4CD7-A975-1BBCDF85B3E3}" srcOrd="0" destOrd="0" presId="urn:microsoft.com/office/officeart/2008/layout/LinedList"/>
    <dgm:cxn modelId="{B1C58BB8-E23B-434A-BD66-D38705835DFF}" type="presParOf" srcId="{EB0AF465-2148-4FAF-8DEB-0EC3691B0ED2}" destId="{8858D6CC-F4DE-4445-A1B7-28FC9B722757}" srcOrd="1" destOrd="0" presId="urn:microsoft.com/office/officeart/2008/layout/LinedList"/>
    <dgm:cxn modelId="{3ED58044-C45D-4D1A-820C-C6C2203EA796}" type="presParOf" srcId="{8858D6CC-F4DE-4445-A1B7-28FC9B722757}" destId="{C172B77B-787E-4BDF-8A0D-397723C80577}" srcOrd="0" destOrd="0" presId="urn:microsoft.com/office/officeart/2008/layout/LinedList"/>
    <dgm:cxn modelId="{FD72200E-F388-44E2-A293-8FF7D2435EA2}" type="presParOf" srcId="{8858D6CC-F4DE-4445-A1B7-28FC9B722757}" destId="{CB23AD05-4D56-4E1C-8768-531E91B229A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CB1B7AF-A4CB-44D6-9AB2-A90B070D298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GB"/>
        </a:p>
      </dgm:t>
    </dgm:pt>
    <dgm:pt modelId="{0D5B56BF-14FD-4C5B-A3D2-52F1FF92F212}">
      <dgm:prSet/>
      <dgm:spPr/>
      <dgm:t>
        <a:bodyPr/>
        <a:lstStyle/>
        <a:p>
          <a:pPr rtl="0"/>
          <a:r>
            <a:rPr lang="en-GB" smtClean="0"/>
            <a:t>The central importance of content?</a:t>
          </a:r>
          <a:endParaRPr lang="en-GB"/>
        </a:p>
      </dgm:t>
    </dgm:pt>
    <dgm:pt modelId="{596B269A-56CE-4182-BAF3-9CDD8AE8FF47}" type="parTrans" cxnId="{F110276A-A459-498B-84CC-A20D308FF315}">
      <dgm:prSet/>
      <dgm:spPr/>
      <dgm:t>
        <a:bodyPr/>
        <a:lstStyle/>
        <a:p>
          <a:endParaRPr lang="en-GB"/>
        </a:p>
      </dgm:t>
    </dgm:pt>
    <dgm:pt modelId="{EAAC72A0-2B8B-4F0D-9AC2-8663A3E01F8D}" type="sibTrans" cxnId="{F110276A-A459-498B-84CC-A20D308FF315}">
      <dgm:prSet/>
      <dgm:spPr/>
      <dgm:t>
        <a:bodyPr/>
        <a:lstStyle/>
        <a:p>
          <a:endParaRPr lang="en-GB"/>
        </a:p>
      </dgm:t>
    </dgm:pt>
    <dgm:pt modelId="{71A43553-01C8-4A65-A713-1A1C21702B91}" type="pres">
      <dgm:prSet presAssocID="{ECB1B7AF-A4CB-44D6-9AB2-A90B070D298F}" presName="vert0" presStyleCnt="0">
        <dgm:presLayoutVars>
          <dgm:dir/>
          <dgm:animOne val="branch"/>
          <dgm:animLvl val="lvl"/>
        </dgm:presLayoutVars>
      </dgm:prSet>
      <dgm:spPr/>
      <dgm:t>
        <a:bodyPr/>
        <a:lstStyle/>
        <a:p>
          <a:endParaRPr lang="en-GB"/>
        </a:p>
      </dgm:t>
    </dgm:pt>
    <dgm:pt modelId="{DA51B70D-2F30-4761-8F51-0F8E46624C4B}" type="pres">
      <dgm:prSet presAssocID="{0D5B56BF-14FD-4C5B-A3D2-52F1FF92F212}" presName="thickLine" presStyleLbl="alignNode1" presStyleIdx="0" presStyleCnt="1"/>
      <dgm:spPr/>
    </dgm:pt>
    <dgm:pt modelId="{A811CC57-C086-4ED5-A392-935E8486EEDC}" type="pres">
      <dgm:prSet presAssocID="{0D5B56BF-14FD-4C5B-A3D2-52F1FF92F212}" presName="horz1" presStyleCnt="0"/>
      <dgm:spPr/>
    </dgm:pt>
    <dgm:pt modelId="{8B334C38-4741-4960-BBB5-0DCDDBCBEF56}" type="pres">
      <dgm:prSet presAssocID="{0D5B56BF-14FD-4C5B-A3D2-52F1FF92F212}" presName="tx1" presStyleLbl="revTx" presStyleIdx="0" presStyleCnt="1"/>
      <dgm:spPr/>
      <dgm:t>
        <a:bodyPr/>
        <a:lstStyle/>
        <a:p>
          <a:endParaRPr lang="en-GB"/>
        </a:p>
      </dgm:t>
    </dgm:pt>
    <dgm:pt modelId="{C55B4F22-35F3-4683-8DE8-574762B29D29}" type="pres">
      <dgm:prSet presAssocID="{0D5B56BF-14FD-4C5B-A3D2-52F1FF92F212}" presName="vert1" presStyleCnt="0"/>
      <dgm:spPr/>
    </dgm:pt>
  </dgm:ptLst>
  <dgm:cxnLst>
    <dgm:cxn modelId="{2C70A3AC-9764-48B0-9342-361FC8F50478}" type="presOf" srcId="{0D5B56BF-14FD-4C5B-A3D2-52F1FF92F212}" destId="{8B334C38-4741-4960-BBB5-0DCDDBCBEF56}" srcOrd="0" destOrd="0" presId="urn:microsoft.com/office/officeart/2008/layout/LinedList"/>
    <dgm:cxn modelId="{F110276A-A459-498B-84CC-A20D308FF315}" srcId="{ECB1B7AF-A4CB-44D6-9AB2-A90B070D298F}" destId="{0D5B56BF-14FD-4C5B-A3D2-52F1FF92F212}" srcOrd="0" destOrd="0" parTransId="{596B269A-56CE-4182-BAF3-9CDD8AE8FF47}" sibTransId="{EAAC72A0-2B8B-4F0D-9AC2-8663A3E01F8D}"/>
    <dgm:cxn modelId="{29FB1E21-E714-4564-9935-CAE23B69DF99}" type="presOf" srcId="{ECB1B7AF-A4CB-44D6-9AB2-A90B070D298F}" destId="{71A43553-01C8-4A65-A713-1A1C21702B91}" srcOrd="0" destOrd="0" presId="urn:microsoft.com/office/officeart/2008/layout/LinedList"/>
    <dgm:cxn modelId="{35465466-665E-4C14-901A-EACC0F07D266}" type="presParOf" srcId="{71A43553-01C8-4A65-A713-1A1C21702B91}" destId="{DA51B70D-2F30-4761-8F51-0F8E46624C4B}" srcOrd="0" destOrd="0" presId="urn:microsoft.com/office/officeart/2008/layout/LinedList"/>
    <dgm:cxn modelId="{12525DA1-CFC5-4B1A-B9C4-A27B99CE87B4}" type="presParOf" srcId="{71A43553-01C8-4A65-A713-1A1C21702B91}" destId="{A811CC57-C086-4ED5-A392-935E8486EEDC}" srcOrd="1" destOrd="0" presId="urn:microsoft.com/office/officeart/2008/layout/LinedList"/>
    <dgm:cxn modelId="{CA4FEC56-D2A5-4A6B-8969-5CFB8F0EA91A}" type="presParOf" srcId="{A811CC57-C086-4ED5-A392-935E8486EEDC}" destId="{8B334C38-4741-4960-BBB5-0DCDDBCBEF56}" srcOrd="0" destOrd="0" presId="urn:microsoft.com/office/officeart/2008/layout/LinedList"/>
    <dgm:cxn modelId="{35D8426B-083A-4444-A979-541A65B67198}" type="presParOf" srcId="{A811CC57-C086-4ED5-A392-935E8486EEDC}" destId="{C55B4F22-35F3-4683-8DE8-574762B29D2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3974C8C-8CAE-430A-BDDA-949000F0AEF3}"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en-GB"/>
        </a:p>
      </dgm:t>
    </dgm:pt>
    <dgm:pt modelId="{BF4F05A8-6056-4964-8EAD-70A149486484}">
      <dgm:prSet/>
      <dgm:spPr/>
      <dgm:t>
        <a:bodyPr/>
        <a:lstStyle/>
        <a:p>
          <a:pPr rtl="0"/>
          <a:r>
            <a:rPr lang="en-GB" b="1" dirty="0" smtClean="0"/>
            <a:t>Agreements between competitors</a:t>
          </a:r>
          <a:endParaRPr lang="en-GB" b="1" dirty="0"/>
        </a:p>
      </dgm:t>
    </dgm:pt>
    <dgm:pt modelId="{AFC50697-21F6-4DBD-951A-C64CC53F2CE6}" type="parTrans" cxnId="{F09E81ED-61BB-4476-9FC3-D147DF517ED3}">
      <dgm:prSet/>
      <dgm:spPr/>
      <dgm:t>
        <a:bodyPr/>
        <a:lstStyle/>
        <a:p>
          <a:endParaRPr lang="en-GB"/>
        </a:p>
      </dgm:t>
    </dgm:pt>
    <dgm:pt modelId="{FCEC0C7B-C597-4790-8D0E-AFDF32115D1A}" type="sibTrans" cxnId="{F09E81ED-61BB-4476-9FC3-D147DF517ED3}">
      <dgm:prSet/>
      <dgm:spPr/>
      <dgm:t>
        <a:bodyPr/>
        <a:lstStyle/>
        <a:p>
          <a:endParaRPr lang="en-GB"/>
        </a:p>
      </dgm:t>
    </dgm:pt>
    <dgm:pt modelId="{C05E8CF3-8584-422B-BF87-1DF162A3013C}">
      <dgm:prSet/>
      <dgm:spPr/>
      <dgm:t>
        <a:bodyPr/>
        <a:lstStyle/>
        <a:p>
          <a:pPr rtl="0"/>
          <a:r>
            <a:rPr lang="en-GB" dirty="0" smtClean="0"/>
            <a:t>To fix prices, limit output or share markets </a:t>
          </a:r>
          <a:r>
            <a:rPr lang="en-GB" i="1" dirty="0" smtClean="0"/>
            <a:t>(ENS, </a:t>
          </a:r>
          <a:r>
            <a:rPr lang="en-GB" i="1" dirty="0" err="1" smtClean="0"/>
            <a:t>Groupement</a:t>
          </a:r>
          <a:r>
            <a:rPr lang="en-GB" i="1" dirty="0" smtClean="0"/>
            <a:t> des </a:t>
          </a:r>
          <a:r>
            <a:rPr lang="en-GB" i="1" dirty="0" err="1" smtClean="0"/>
            <a:t>Cartes</a:t>
          </a:r>
          <a:r>
            <a:rPr lang="en-GB" i="1" dirty="0" smtClean="0"/>
            <a:t> </a:t>
          </a:r>
          <a:r>
            <a:rPr lang="en-GB" i="1" dirty="0" err="1" smtClean="0"/>
            <a:t>Bancaires</a:t>
          </a:r>
          <a:r>
            <a:rPr lang="en-GB" i="1" dirty="0" smtClean="0"/>
            <a:t>)</a:t>
          </a:r>
          <a:endParaRPr lang="en-GB" i="1" dirty="0"/>
        </a:p>
      </dgm:t>
    </dgm:pt>
    <dgm:pt modelId="{9AA68563-BBE6-4053-B4CE-1EA2CFFBAE8E}" type="parTrans" cxnId="{D0851FFD-2666-4867-A494-E3FDB5DDA1B6}">
      <dgm:prSet/>
      <dgm:spPr/>
      <dgm:t>
        <a:bodyPr/>
        <a:lstStyle/>
        <a:p>
          <a:endParaRPr lang="en-GB"/>
        </a:p>
      </dgm:t>
    </dgm:pt>
    <dgm:pt modelId="{9CB141B8-A3B7-49A5-83DA-7656A55D50B2}" type="sibTrans" cxnId="{D0851FFD-2666-4867-A494-E3FDB5DDA1B6}">
      <dgm:prSet/>
      <dgm:spPr/>
      <dgm:t>
        <a:bodyPr/>
        <a:lstStyle/>
        <a:p>
          <a:endParaRPr lang="en-GB"/>
        </a:p>
      </dgm:t>
    </dgm:pt>
    <dgm:pt modelId="{03ADC4DA-0B54-4C8B-B4F2-98A4F08AF8E0}">
      <dgm:prSet/>
      <dgm:spPr/>
      <dgm:t>
        <a:bodyPr/>
        <a:lstStyle/>
        <a:p>
          <a:pPr rtl="0"/>
          <a:r>
            <a:rPr lang="en-GB" dirty="0" smtClean="0"/>
            <a:t>To reduce capacity </a:t>
          </a:r>
          <a:r>
            <a:rPr lang="en-GB" i="1" dirty="0" smtClean="0"/>
            <a:t>(BIDS)</a:t>
          </a:r>
          <a:endParaRPr lang="en-GB" i="1" dirty="0"/>
        </a:p>
      </dgm:t>
    </dgm:pt>
    <dgm:pt modelId="{2BC72073-BB7A-481D-B7D8-799E6BFB6785}" type="parTrans" cxnId="{26F5B4F2-D29E-4AAE-B53A-69C3E7D4B8D7}">
      <dgm:prSet/>
      <dgm:spPr/>
      <dgm:t>
        <a:bodyPr/>
        <a:lstStyle/>
        <a:p>
          <a:endParaRPr lang="en-GB"/>
        </a:p>
      </dgm:t>
    </dgm:pt>
    <dgm:pt modelId="{EA1A6912-09EC-40E3-9405-C0B5F005672A}" type="sibTrans" cxnId="{26F5B4F2-D29E-4AAE-B53A-69C3E7D4B8D7}">
      <dgm:prSet/>
      <dgm:spPr/>
      <dgm:t>
        <a:bodyPr/>
        <a:lstStyle/>
        <a:p>
          <a:endParaRPr lang="en-GB"/>
        </a:p>
      </dgm:t>
    </dgm:pt>
    <dgm:pt modelId="{552D9785-EC7C-4D73-A862-E6533A6A89A4}">
      <dgm:prSet/>
      <dgm:spPr/>
      <dgm:t>
        <a:bodyPr/>
        <a:lstStyle/>
        <a:p>
          <a:pPr rtl="0"/>
          <a:r>
            <a:rPr lang="en-GB" b="1" dirty="0" smtClean="0"/>
            <a:t>Information exchanges between competitors</a:t>
          </a:r>
          <a:endParaRPr lang="en-GB" b="1" dirty="0"/>
        </a:p>
      </dgm:t>
    </dgm:pt>
    <dgm:pt modelId="{989D2367-987A-40C8-A05D-9B4C35258E7E}" type="parTrans" cxnId="{3D7F6554-A5D9-42FA-B742-211C8B585216}">
      <dgm:prSet/>
      <dgm:spPr/>
      <dgm:t>
        <a:bodyPr/>
        <a:lstStyle/>
        <a:p>
          <a:endParaRPr lang="en-GB"/>
        </a:p>
      </dgm:t>
    </dgm:pt>
    <dgm:pt modelId="{8D6A88FB-E32A-401F-B144-91A25F18D533}" type="sibTrans" cxnId="{3D7F6554-A5D9-42FA-B742-211C8B585216}">
      <dgm:prSet/>
      <dgm:spPr/>
      <dgm:t>
        <a:bodyPr/>
        <a:lstStyle/>
        <a:p>
          <a:endParaRPr lang="en-GB"/>
        </a:p>
      </dgm:t>
    </dgm:pt>
    <dgm:pt modelId="{0870C50F-D317-42F0-A88E-D701B40F076C}">
      <dgm:prSet/>
      <dgm:spPr/>
      <dgm:t>
        <a:bodyPr/>
        <a:lstStyle/>
        <a:p>
          <a:pPr rtl="0"/>
          <a:r>
            <a:rPr lang="en-GB" dirty="0" smtClean="0"/>
            <a:t>Designed  directly or indirectly to fix purchase/ selling prices </a:t>
          </a:r>
          <a:r>
            <a:rPr lang="en-GB" i="1" dirty="0" smtClean="0"/>
            <a:t>(T-Mobile)</a:t>
          </a:r>
          <a:endParaRPr lang="en-GB" i="1" dirty="0"/>
        </a:p>
      </dgm:t>
    </dgm:pt>
    <dgm:pt modelId="{20CB1759-9954-49FA-AA88-B3D31189F56C}" type="parTrans" cxnId="{92725175-1843-42BD-931C-9EF1DE1CEB7C}">
      <dgm:prSet/>
      <dgm:spPr/>
      <dgm:t>
        <a:bodyPr/>
        <a:lstStyle/>
        <a:p>
          <a:endParaRPr lang="en-GB"/>
        </a:p>
      </dgm:t>
    </dgm:pt>
    <dgm:pt modelId="{EF15EA7D-21CB-4F5B-880A-8BBCD44F0BC0}" type="sibTrans" cxnId="{92725175-1843-42BD-931C-9EF1DE1CEB7C}">
      <dgm:prSet/>
      <dgm:spPr/>
      <dgm:t>
        <a:bodyPr/>
        <a:lstStyle/>
        <a:p>
          <a:endParaRPr lang="en-GB"/>
        </a:p>
      </dgm:t>
    </dgm:pt>
    <dgm:pt modelId="{BE35D5F8-64AA-4C08-8A91-3C4266FC5056}">
      <dgm:prSet/>
      <dgm:spPr/>
      <dgm:t>
        <a:bodyPr/>
        <a:lstStyle/>
        <a:p>
          <a:pPr rtl="0"/>
          <a:r>
            <a:rPr lang="en-GB" b="1" dirty="0" smtClean="0"/>
            <a:t>Agreements between non-competitors</a:t>
          </a:r>
          <a:endParaRPr lang="en-GB" b="1" dirty="0"/>
        </a:p>
      </dgm:t>
    </dgm:pt>
    <dgm:pt modelId="{ED03DA27-B166-4E9F-BD7F-E61E78F8FFC0}" type="parTrans" cxnId="{9101FB97-8839-4B6D-BE1A-9DDBF1248256}">
      <dgm:prSet/>
      <dgm:spPr/>
      <dgm:t>
        <a:bodyPr/>
        <a:lstStyle/>
        <a:p>
          <a:endParaRPr lang="en-GB"/>
        </a:p>
      </dgm:t>
    </dgm:pt>
    <dgm:pt modelId="{A4B32E7A-E5C0-425B-93D5-671114A6CCD8}" type="sibTrans" cxnId="{9101FB97-8839-4B6D-BE1A-9DDBF1248256}">
      <dgm:prSet/>
      <dgm:spPr/>
      <dgm:t>
        <a:bodyPr/>
        <a:lstStyle/>
        <a:p>
          <a:endParaRPr lang="en-GB"/>
        </a:p>
      </dgm:t>
    </dgm:pt>
    <dgm:pt modelId="{58BF7DCF-F8A3-491D-B2CB-0F707B2725DD}">
      <dgm:prSet/>
      <dgm:spPr/>
      <dgm:t>
        <a:bodyPr/>
        <a:lstStyle/>
        <a:p>
          <a:pPr rtl="0"/>
          <a:r>
            <a:rPr lang="en-GB" smtClean="0"/>
            <a:t>Conferring ATP or otherwise prohibiting or limiting parallel trade  (incl ban on internet selling) </a:t>
          </a:r>
          <a:r>
            <a:rPr lang="en-GB" i="1" smtClean="0"/>
            <a:t>(Consten &amp; Grundig/GlaxoSmithKline/ Murphy/Pierre Fabre) – </a:t>
          </a:r>
          <a:r>
            <a:rPr lang="en-GB" b="1" i="1" smtClean="0"/>
            <a:t>note the single market objective here</a:t>
          </a:r>
          <a:endParaRPr lang="en-GB" b="1" i="1" dirty="0"/>
        </a:p>
      </dgm:t>
    </dgm:pt>
    <dgm:pt modelId="{2FFC702D-22A0-42EE-B19B-A6C9DCCC8B33}" type="parTrans" cxnId="{04257AC8-2545-4687-84B9-64B187915814}">
      <dgm:prSet/>
      <dgm:spPr/>
      <dgm:t>
        <a:bodyPr/>
        <a:lstStyle/>
        <a:p>
          <a:endParaRPr lang="en-GB"/>
        </a:p>
      </dgm:t>
    </dgm:pt>
    <dgm:pt modelId="{B8C00260-BF33-4CC5-8549-D1C5D6D7098F}" type="sibTrans" cxnId="{04257AC8-2545-4687-84B9-64B187915814}">
      <dgm:prSet/>
      <dgm:spPr/>
      <dgm:t>
        <a:bodyPr/>
        <a:lstStyle/>
        <a:p>
          <a:endParaRPr lang="en-GB"/>
        </a:p>
      </dgm:t>
    </dgm:pt>
    <dgm:pt modelId="{EEF6EF54-485C-4FCD-8065-2DB960B806A8}">
      <dgm:prSet/>
      <dgm:spPr/>
      <dgm:t>
        <a:bodyPr/>
        <a:lstStyle/>
        <a:p>
          <a:pPr rtl="0"/>
          <a:r>
            <a:rPr lang="en-GB" dirty="0" smtClean="0"/>
            <a:t>Imposing fixed or minimum resale prices (RPM) </a:t>
          </a:r>
          <a:r>
            <a:rPr lang="en-GB" i="1" dirty="0" smtClean="0"/>
            <a:t>(</a:t>
          </a:r>
          <a:r>
            <a:rPr lang="en-GB" i="1" dirty="0" err="1" smtClean="0"/>
            <a:t>Binon</a:t>
          </a:r>
          <a:r>
            <a:rPr lang="en-GB" i="1" dirty="0" smtClean="0"/>
            <a:t>)</a:t>
          </a:r>
          <a:endParaRPr lang="en-GB" i="1" dirty="0"/>
        </a:p>
      </dgm:t>
    </dgm:pt>
    <dgm:pt modelId="{8FA2CFFE-04CB-480D-8762-AFF343635258}" type="parTrans" cxnId="{29B07CAD-0DB9-4E7F-AA98-B9F4B76E28DF}">
      <dgm:prSet/>
      <dgm:spPr/>
      <dgm:t>
        <a:bodyPr/>
        <a:lstStyle/>
        <a:p>
          <a:endParaRPr lang="en-GB"/>
        </a:p>
      </dgm:t>
    </dgm:pt>
    <dgm:pt modelId="{E13F02AE-2B4E-4F32-92F2-EA1FD60E5458}" type="sibTrans" cxnId="{29B07CAD-0DB9-4E7F-AA98-B9F4B76E28DF}">
      <dgm:prSet/>
      <dgm:spPr/>
      <dgm:t>
        <a:bodyPr/>
        <a:lstStyle/>
        <a:p>
          <a:endParaRPr lang="en-GB"/>
        </a:p>
      </dgm:t>
    </dgm:pt>
    <dgm:pt modelId="{813AF172-53D8-469C-B5B9-3442E326679C}" type="pres">
      <dgm:prSet presAssocID="{83974C8C-8CAE-430A-BDDA-949000F0AEF3}" presName="Name0" presStyleCnt="0">
        <dgm:presLayoutVars>
          <dgm:dir/>
          <dgm:animLvl val="lvl"/>
          <dgm:resizeHandles val="exact"/>
        </dgm:presLayoutVars>
      </dgm:prSet>
      <dgm:spPr/>
      <dgm:t>
        <a:bodyPr/>
        <a:lstStyle/>
        <a:p>
          <a:endParaRPr lang="en-GB"/>
        </a:p>
      </dgm:t>
    </dgm:pt>
    <dgm:pt modelId="{B8A51D3F-9501-40FA-A341-F426AC2AA25F}" type="pres">
      <dgm:prSet presAssocID="{BF4F05A8-6056-4964-8EAD-70A149486484}" presName="composite" presStyleCnt="0"/>
      <dgm:spPr/>
      <dgm:t>
        <a:bodyPr/>
        <a:lstStyle/>
        <a:p>
          <a:endParaRPr lang="en-GB"/>
        </a:p>
      </dgm:t>
    </dgm:pt>
    <dgm:pt modelId="{316478EF-54DE-4DCB-8A04-99F193FC1AA1}" type="pres">
      <dgm:prSet presAssocID="{BF4F05A8-6056-4964-8EAD-70A149486484}" presName="parTx" presStyleLbl="alignNode1" presStyleIdx="0" presStyleCnt="3">
        <dgm:presLayoutVars>
          <dgm:chMax val="0"/>
          <dgm:chPref val="0"/>
          <dgm:bulletEnabled val="1"/>
        </dgm:presLayoutVars>
      </dgm:prSet>
      <dgm:spPr/>
      <dgm:t>
        <a:bodyPr/>
        <a:lstStyle/>
        <a:p>
          <a:endParaRPr lang="en-GB"/>
        </a:p>
      </dgm:t>
    </dgm:pt>
    <dgm:pt modelId="{05E2230F-16C8-4D92-B612-5E60114CC075}" type="pres">
      <dgm:prSet presAssocID="{BF4F05A8-6056-4964-8EAD-70A149486484}" presName="desTx" presStyleLbl="alignAccFollowNode1" presStyleIdx="0" presStyleCnt="3">
        <dgm:presLayoutVars>
          <dgm:bulletEnabled val="1"/>
        </dgm:presLayoutVars>
      </dgm:prSet>
      <dgm:spPr/>
      <dgm:t>
        <a:bodyPr/>
        <a:lstStyle/>
        <a:p>
          <a:endParaRPr lang="en-GB"/>
        </a:p>
      </dgm:t>
    </dgm:pt>
    <dgm:pt modelId="{2856856A-4FBC-4658-B1B9-62534284736A}" type="pres">
      <dgm:prSet presAssocID="{FCEC0C7B-C597-4790-8D0E-AFDF32115D1A}" presName="space" presStyleCnt="0"/>
      <dgm:spPr/>
      <dgm:t>
        <a:bodyPr/>
        <a:lstStyle/>
        <a:p>
          <a:endParaRPr lang="en-GB"/>
        </a:p>
      </dgm:t>
    </dgm:pt>
    <dgm:pt modelId="{439D69ED-504D-4417-B59D-DF756B5264D3}" type="pres">
      <dgm:prSet presAssocID="{552D9785-EC7C-4D73-A862-E6533A6A89A4}" presName="composite" presStyleCnt="0"/>
      <dgm:spPr/>
      <dgm:t>
        <a:bodyPr/>
        <a:lstStyle/>
        <a:p>
          <a:endParaRPr lang="en-GB"/>
        </a:p>
      </dgm:t>
    </dgm:pt>
    <dgm:pt modelId="{C380D2B5-414D-4990-92F2-E10A238205F5}" type="pres">
      <dgm:prSet presAssocID="{552D9785-EC7C-4D73-A862-E6533A6A89A4}" presName="parTx" presStyleLbl="alignNode1" presStyleIdx="1" presStyleCnt="3">
        <dgm:presLayoutVars>
          <dgm:chMax val="0"/>
          <dgm:chPref val="0"/>
          <dgm:bulletEnabled val="1"/>
        </dgm:presLayoutVars>
      </dgm:prSet>
      <dgm:spPr/>
      <dgm:t>
        <a:bodyPr/>
        <a:lstStyle/>
        <a:p>
          <a:endParaRPr lang="en-GB"/>
        </a:p>
      </dgm:t>
    </dgm:pt>
    <dgm:pt modelId="{36A6F3DA-7FC2-4F7A-9F6F-B54F89F1C50A}" type="pres">
      <dgm:prSet presAssocID="{552D9785-EC7C-4D73-A862-E6533A6A89A4}" presName="desTx" presStyleLbl="alignAccFollowNode1" presStyleIdx="1" presStyleCnt="3">
        <dgm:presLayoutVars>
          <dgm:bulletEnabled val="1"/>
        </dgm:presLayoutVars>
      </dgm:prSet>
      <dgm:spPr/>
      <dgm:t>
        <a:bodyPr/>
        <a:lstStyle/>
        <a:p>
          <a:endParaRPr lang="en-GB"/>
        </a:p>
      </dgm:t>
    </dgm:pt>
    <dgm:pt modelId="{1C224212-26D0-49DA-93D0-1386679FA406}" type="pres">
      <dgm:prSet presAssocID="{8D6A88FB-E32A-401F-B144-91A25F18D533}" presName="space" presStyleCnt="0"/>
      <dgm:spPr/>
      <dgm:t>
        <a:bodyPr/>
        <a:lstStyle/>
        <a:p>
          <a:endParaRPr lang="en-GB"/>
        </a:p>
      </dgm:t>
    </dgm:pt>
    <dgm:pt modelId="{9087BAD6-1529-4415-8623-D4BB417B2E33}" type="pres">
      <dgm:prSet presAssocID="{BE35D5F8-64AA-4C08-8A91-3C4266FC5056}" presName="composite" presStyleCnt="0"/>
      <dgm:spPr/>
      <dgm:t>
        <a:bodyPr/>
        <a:lstStyle/>
        <a:p>
          <a:endParaRPr lang="en-GB"/>
        </a:p>
      </dgm:t>
    </dgm:pt>
    <dgm:pt modelId="{BA444443-50E9-486F-A307-DE2595EAFAC6}" type="pres">
      <dgm:prSet presAssocID="{BE35D5F8-64AA-4C08-8A91-3C4266FC5056}" presName="parTx" presStyleLbl="alignNode1" presStyleIdx="2" presStyleCnt="3">
        <dgm:presLayoutVars>
          <dgm:chMax val="0"/>
          <dgm:chPref val="0"/>
          <dgm:bulletEnabled val="1"/>
        </dgm:presLayoutVars>
      </dgm:prSet>
      <dgm:spPr/>
      <dgm:t>
        <a:bodyPr/>
        <a:lstStyle/>
        <a:p>
          <a:endParaRPr lang="en-GB"/>
        </a:p>
      </dgm:t>
    </dgm:pt>
    <dgm:pt modelId="{9BA96F07-0316-44CA-9AA6-572B4156A246}" type="pres">
      <dgm:prSet presAssocID="{BE35D5F8-64AA-4C08-8A91-3C4266FC5056}" presName="desTx" presStyleLbl="alignAccFollowNode1" presStyleIdx="2" presStyleCnt="3">
        <dgm:presLayoutVars>
          <dgm:bulletEnabled val="1"/>
        </dgm:presLayoutVars>
      </dgm:prSet>
      <dgm:spPr/>
      <dgm:t>
        <a:bodyPr/>
        <a:lstStyle/>
        <a:p>
          <a:endParaRPr lang="en-GB"/>
        </a:p>
      </dgm:t>
    </dgm:pt>
  </dgm:ptLst>
  <dgm:cxnLst>
    <dgm:cxn modelId="{29B07CAD-0DB9-4E7F-AA98-B9F4B76E28DF}" srcId="{BE35D5F8-64AA-4C08-8A91-3C4266FC5056}" destId="{EEF6EF54-485C-4FCD-8065-2DB960B806A8}" srcOrd="1" destOrd="0" parTransId="{8FA2CFFE-04CB-480D-8762-AFF343635258}" sibTransId="{E13F02AE-2B4E-4F32-92F2-EA1FD60E5458}"/>
    <dgm:cxn modelId="{D0851FFD-2666-4867-A494-E3FDB5DDA1B6}" srcId="{BF4F05A8-6056-4964-8EAD-70A149486484}" destId="{C05E8CF3-8584-422B-BF87-1DF162A3013C}" srcOrd="0" destOrd="0" parTransId="{9AA68563-BBE6-4053-B4CE-1EA2CFFBAE8E}" sibTransId="{9CB141B8-A3B7-49A5-83DA-7656A55D50B2}"/>
    <dgm:cxn modelId="{E850B76C-F056-3A47-A737-2CC1A3C4A640}" type="presOf" srcId="{552D9785-EC7C-4D73-A862-E6533A6A89A4}" destId="{C380D2B5-414D-4990-92F2-E10A238205F5}" srcOrd="0" destOrd="0" presId="urn:microsoft.com/office/officeart/2005/8/layout/hList1"/>
    <dgm:cxn modelId="{79E32FD1-4871-1744-9928-7E02079C0770}" type="presOf" srcId="{BE35D5F8-64AA-4C08-8A91-3C4266FC5056}" destId="{BA444443-50E9-486F-A307-DE2595EAFAC6}" srcOrd="0" destOrd="0" presId="urn:microsoft.com/office/officeart/2005/8/layout/hList1"/>
    <dgm:cxn modelId="{92725175-1843-42BD-931C-9EF1DE1CEB7C}" srcId="{552D9785-EC7C-4D73-A862-E6533A6A89A4}" destId="{0870C50F-D317-42F0-A88E-D701B40F076C}" srcOrd="0" destOrd="0" parTransId="{20CB1759-9954-49FA-AA88-B3D31189F56C}" sibTransId="{EF15EA7D-21CB-4F5B-880A-8BBCD44F0BC0}"/>
    <dgm:cxn modelId="{3EC6451F-284D-9F46-832D-6C5378455A82}" type="presOf" srcId="{83974C8C-8CAE-430A-BDDA-949000F0AEF3}" destId="{813AF172-53D8-469C-B5B9-3442E326679C}" srcOrd="0" destOrd="0" presId="urn:microsoft.com/office/officeart/2005/8/layout/hList1"/>
    <dgm:cxn modelId="{CAD427B1-6141-7142-8F02-964811337DEF}" type="presOf" srcId="{58BF7DCF-F8A3-491D-B2CB-0F707B2725DD}" destId="{9BA96F07-0316-44CA-9AA6-572B4156A246}" srcOrd="0" destOrd="0" presId="urn:microsoft.com/office/officeart/2005/8/layout/hList1"/>
    <dgm:cxn modelId="{F09E81ED-61BB-4476-9FC3-D147DF517ED3}" srcId="{83974C8C-8CAE-430A-BDDA-949000F0AEF3}" destId="{BF4F05A8-6056-4964-8EAD-70A149486484}" srcOrd="0" destOrd="0" parTransId="{AFC50697-21F6-4DBD-951A-C64CC53F2CE6}" sibTransId="{FCEC0C7B-C597-4790-8D0E-AFDF32115D1A}"/>
    <dgm:cxn modelId="{AE9A4CB5-F7A9-4047-8DF2-96011AD64312}" type="presOf" srcId="{0870C50F-D317-42F0-A88E-D701B40F076C}" destId="{36A6F3DA-7FC2-4F7A-9F6F-B54F89F1C50A}" srcOrd="0" destOrd="0" presId="urn:microsoft.com/office/officeart/2005/8/layout/hList1"/>
    <dgm:cxn modelId="{04257AC8-2545-4687-84B9-64B187915814}" srcId="{BE35D5F8-64AA-4C08-8A91-3C4266FC5056}" destId="{58BF7DCF-F8A3-491D-B2CB-0F707B2725DD}" srcOrd="0" destOrd="0" parTransId="{2FFC702D-22A0-42EE-B19B-A6C9DCCC8B33}" sibTransId="{B8C00260-BF33-4CC5-8549-D1C5D6D7098F}"/>
    <dgm:cxn modelId="{DF197C71-EC38-C147-AD4F-3AC6976F08A1}" type="presOf" srcId="{C05E8CF3-8584-422B-BF87-1DF162A3013C}" destId="{05E2230F-16C8-4D92-B612-5E60114CC075}" srcOrd="0" destOrd="0" presId="urn:microsoft.com/office/officeart/2005/8/layout/hList1"/>
    <dgm:cxn modelId="{3D7F6554-A5D9-42FA-B742-211C8B585216}" srcId="{83974C8C-8CAE-430A-BDDA-949000F0AEF3}" destId="{552D9785-EC7C-4D73-A862-E6533A6A89A4}" srcOrd="1" destOrd="0" parTransId="{989D2367-987A-40C8-A05D-9B4C35258E7E}" sibTransId="{8D6A88FB-E32A-401F-B144-91A25F18D533}"/>
    <dgm:cxn modelId="{9890895B-4CA2-A54D-86C2-857F3BF2E074}" type="presOf" srcId="{BF4F05A8-6056-4964-8EAD-70A149486484}" destId="{316478EF-54DE-4DCB-8A04-99F193FC1AA1}" srcOrd="0" destOrd="0" presId="urn:microsoft.com/office/officeart/2005/8/layout/hList1"/>
    <dgm:cxn modelId="{CDC9E784-64B2-FA41-942E-6EFD7367742D}" type="presOf" srcId="{03ADC4DA-0B54-4C8B-B4F2-98A4F08AF8E0}" destId="{05E2230F-16C8-4D92-B612-5E60114CC075}" srcOrd="0" destOrd="1" presId="urn:microsoft.com/office/officeart/2005/8/layout/hList1"/>
    <dgm:cxn modelId="{9101FB97-8839-4B6D-BE1A-9DDBF1248256}" srcId="{83974C8C-8CAE-430A-BDDA-949000F0AEF3}" destId="{BE35D5F8-64AA-4C08-8A91-3C4266FC5056}" srcOrd="2" destOrd="0" parTransId="{ED03DA27-B166-4E9F-BD7F-E61E78F8FFC0}" sibTransId="{A4B32E7A-E5C0-425B-93D5-671114A6CCD8}"/>
    <dgm:cxn modelId="{36305745-2B68-5142-A4E5-57199F66130F}" type="presOf" srcId="{EEF6EF54-485C-4FCD-8065-2DB960B806A8}" destId="{9BA96F07-0316-44CA-9AA6-572B4156A246}" srcOrd="0" destOrd="1" presId="urn:microsoft.com/office/officeart/2005/8/layout/hList1"/>
    <dgm:cxn modelId="{26F5B4F2-D29E-4AAE-B53A-69C3E7D4B8D7}" srcId="{BF4F05A8-6056-4964-8EAD-70A149486484}" destId="{03ADC4DA-0B54-4C8B-B4F2-98A4F08AF8E0}" srcOrd="1" destOrd="0" parTransId="{2BC72073-BB7A-481D-B7D8-799E6BFB6785}" sibTransId="{EA1A6912-09EC-40E3-9405-C0B5F005672A}"/>
    <dgm:cxn modelId="{D9653A34-9A2E-AD4E-A458-42F1BDDFEF4A}" type="presParOf" srcId="{813AF172-53D8-469C-B5B9-3442E326679C}" destId="{B8A51D3F-9501-40FA-A341-F426AC2AA25F}" srcOrd="0" destOrd="0" presId="urn:microsoft.com/office/officeart/2005/8/layout/hList1"/>
    <dgm:cxn modelId="{2E97935F-FF49-CC44-9665-15E43862E016}" type="presParOf" srcId="{B8A51D3F-9501-40FA-A341-F426AC2AA25F}" destId="{316478EF-54DE-4DCB-8A04-99F193FC1AA1}" srcOrd="0" destOrd="0" presId="urn:microsoft.com/office/officeart/2005/8/layout/hList1"/>
    <dgm:cxn modelId="{8A89F927-0B32-634A-BA7C-1920AE40B3C8}" type="presParOf" srcId="{B8A51D3F-9501-40FA-A341-F426AC2AA25F}" destId="{05E2230F-16C8-4D92-B612-5E60114CC075}" srcOrd="1" destOrd="0" presId="urn:microsoft.com/office/officeart/2005/8/layout/hList1"/>
    <dgm:cxn modelId="{1C8EF0BB-AE15-4045-8C28-105FE8135D99}" type="presParOf" srcId="{813AF172-53D8-469C-B5B9-3442E326679C}" destId="{2856856A-4FBC-4658-B1B9-62534284736A}" srcOrd="1" destOrd="0" presId="urn:microsoft.com/office/officeart/2005/8/layout/hList1"/>
    <dgm:cxn modelId="{09A7F2BA-06F3-E149-9E48-F64015DDD2E0}" type="presParOf" srcId="{813AF172-53D8-469C-B5B9-3442E326679C}" destId="{439D69ED-504D-4417-B59D-DF756B5264D3}" srcOrd="2" destOrd="0" presId="urn:microsoft.com/office/officeart/2005/8/layout/hList1"/>
    <dgm:cxn modelId="{8F47BAD0-FBFA-A94E-BDA2-04DABAFEFDEE}" type="presParOf" srcId="{439D69ED-504D-4417-B59D-DF756B5264D3}" destId="{C380D2B5-414D-4990-92F2-E10A238205F5}" srcOrd="0" destOrd="0" presId="urn:microsoft.com/office/officeart/2005/8/layout/hList1"/>
    <dgm:cxn modelId="{E250263D-C46E-CB47-9854-6064FBE54ECC}" type="presParOf" srcId="{439D69ED-504D-4417-B59D-DF756B5264D3}" destId="{36A6F3DA-7FC2-4F7A-9F6F-B54F89F1C50A}" srcOrd="1" destOrd="0" presId="urn:microsoft.com/office/officeart/2005/8/layout/hList1"/>
    <dgm:cxn modelId="{3136A228-41EB-E84B-80C1-60A2197F9B5F}" type="presParOf" srcId="{813AF172-53D8-469C-B5B9-3442E326679C}" destId="{1C224212-26D0-49DA-93D0-1386679FA406}" srcOrd="3" destOrd="0" presId="urn:microsoft.com/office/officeart/2005/8/layout/hList1"/>
    <dgm:cxn modelId="{3902D0C6-165B-BF49-90C0-157A81F69EDD}" type="presParOf" srcId="{813AF172-53D8-469C-B5B9-3442E326679C}" destId="{9087BAD6-1529-4415-8623-D4BB417B2E33}" srcOrd="4" destOrd="0" presId="urn:microsoft.com/office/officeart/2005/8/layout/hList1"/>
    <dgm:cxn modelId="{F4DBCFFA-0DFB-3341-8F16-992824678022}" type="presParOf" srcId="{9087BAD6-1529-4415-8623-D4BB417B2E33}" destId="{BA444443-50E9-486F-A307-DE2595EAFAC6}" srcOrd="0" destOrd="0" presId="urn:microsoft.com/office/officeart/2005/8/layout/hList1"/>
    <dgm:cxn modelId="{32EDCC53-4357-A64B-9E86-2E932491B827}" type="presParOf" srcId="{9087BAD6-1529-4415-8623-D4BB417B2E33}" destId="{9BA96F07-0316-44CA-9AA6-572B4156A24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0894E681-1DF9-C247-9055-B81035E26534}"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en-US"/>
        </a:p>
      </dgm:t>
    </dgm:pt>
    <dgm:pt modelId="{EE39E2D8-0E01-FF4F-A07D-2039D6B7A960}">
      <dgm:prSet/>
      <dgm:spPr/>
      <dgm:t>
        <a:bodyPr/>
        <a:lstStyle/>
        <a:p>
          <a:pPr rtl="0"/>
          <a:r>
            <a:rPr lang="en-GB" dirty="0" smtClean="0"/>
            <a:t>Rationale? For cartels – </a:t>
          </a:r>
          <a:r>
            <a:rPr lang="en-GB" i="1" dirty="0" smtClean="0"/>
            <a:t>naked</a:t>
          </a:r>
          <a:r>
            <a:rPr lang="en-GB" dirty="0" smtClean="0"/>
            <a:t> agreements to fix prices </a:t>
          </a:r>
          <a:r>
            <a:rPr lang="en-GB" dirty="0" err="1" smtClean="0"/>
            <a:t>etc</a:t>
          </a:r>
          <a:endParaRPr lang="en-GB" dirty="0"/>
        </a:p>
      </dgm:t>
    </dgm:pt>
    <dgm:pt modelId="{36081193-72A0-974E-BC99-2DC3A2D8C6FE}" type="parTrans" cxnId="{1AB65E1C-B077-C549-A58F-5B2D34AAAFF0}">
      <dgm:prSet/>
      <dgm:spPr/>
      <dgm:t>
        <a:bodyPr/>
        <a:lstStyle/>
        <a:p>
          <a:endParaRPr lang="en-US"/>
        </a:p>
      </dgm:t>
    </dgm:pt>
    <dgm:pt modelId="{138064CD-5A9A-1F45-914B-10233B8E1E3F}" type="sibTrans" cxnId="{1AB65E1C-B077-C549-A58F-5B2D34AAAFF0}">
      <dgm:prSet/>
      <dgm:spPr/>
      <dgm:t>
        <a:bodyPr/>
        <a:lstStyle/>
        <a:p>
          <a:endParaRPr lang="en-US"/>
        </a:p>
      </dgm:t>
    </dgm:pt>
    <dgm:pt modelId="{5C2CBF0B-2DB2-7041-93B1-9F8743D30521}" type="pres">
      <dgm:prSet presAssocID="{0894E681-1DF9-C247-9055-B81035E26534}" presName="vert0" presStyleCnt="0">
        <dgm:presLayoutVars>
          <dgm:dir/>
          <dgm:animOne val="branch"/>
          <dgm:animLvl val="lvl"/>
        </dgm:presLayoutVars>
      </dgm:prSet>
      <dgm:spPr/>
      <dgm:t>
        <a:bodyPr/>
        <a:lstStyle/>
        <a:p>
          <a:endParaRPr lang="en-GB"/>
        </a:p>
      </dgm:t>
    </dgm:pt>
    <dgm:pt modelId="{A329ABDF-23BB-BA4E-98C0-DE2D2B3254C5}" type="pres">
      <dgm:prSet presAssocID="{EE39E2D8-0E01-FF4F-A07D-2039D6B7A960}" presName="thickLine" presStyleLbl="alignNode1" presStyleIdx="0" presStyleCnt="1"/>
      <dgm:spPr/>
    </dgm:pt>
    <dgm:pt modelId="{F0515743-28F5-0345-9959-FC32CD524B10}" type="pres">
      <dgm:prSet presAssocID="{EE39E2D8-0E01-FF4F-A07D-2039D6B7A960}" presName="horz1" presStyleCnt="0"/>
      <dgm:spPr/>
    </dgm:pt>
    <dgm:pt modelId="{0E72DEB7-A0B4-A141-AE87-83E4E2193B55}" type="pres">
      <dgm:prSet presAssocID="{EE39E2D8-0E01-FF4F-A07D-2039D6B7A960}" presName="tx1" presStyleLbl="revTx" presStyleIdx="0" presStyleCnt="1" custLinFactNeighborX="-749" custLinFactNeighborY="-13824"/>
      <dgm:spPr/>
      <dgm:t>
        <a:bodyPr/>
        <a:lstStyle/>
        <a:p>
          <a:endParaRPr lang="en-GB"/>
        </a:p>
      </dgm:t>
    </dgm:pt>
    <dgm:pt modelId="{545CF8F2-42B6-E843-A3E8-C666F6F19AD9}" type="pres">
      <dgm:prSet presAssocID="{EE39E2D8-0E01-FF4F-A07D-2039D6B7A960}" presName="vert1" presStyleCnt="0"/>
      <dgm:spPr/>
    </dgm:pt>
  </dgm:ptLst>
  <dgm:cxnLst>
    <dgm:cxn modelId="{FF8CE1CD-84CD-A04E-9CCE-C1CDA56015A6}" type="presOf" srcId="{EE39E2D8-0E01-FF4F-A07D-2039D6B7A960}" destId="{0E72DEB7-A0B4-A141-AE87-83E4E2193B55}" srcOrd="0" destOrd="0" presId="urn:microsoft.com/office/officeart/2008/layout/LinedList"/>
    <dgm:cxn modelId="{1AB65E1C-B077-C549-A58F-5B2D34AAAFF0}" srcId="{0894E681-1DF9-C247-9055-B81035E26534}" destId="{EE39E2D8-0E01-FF4F-A07D-2039D6B7A960}" srcOrd="0" destOrd="0" parTransId="{36081193-72A0-974E-BC99-2DC3A2D8C6FE}" sibTransId="{138064CD-5A9A-1F45-914B-10233B8E1E3F}"/>
    <dgm:cxn modelId="{04A8BE5E-41D9-D74A-9BAE-3D279AF19CD9}" type="presOf" srcId="{0894E681-1DF9-C247-9055-B81035E26534}" destId="{5C2CBF0B-2DB2-7041-93B1-9F8743D30521}" srcOrd="0" destOrd="0" presId="urn:microsoft.com/office/officeart/2008/layout/LinedList"/>
    <dgm:cxn modelId="{DFCF9330-2B90-3E41-8722-854C54B15C96}" type="presParOf" srcId="{5C2CBF0B-2DB2-7041-93B1-9F8743D30521}" destId="{A329ABDF-23BB-BA4E-98C0-DE2D2B3254C5}" srcOrd="0" destOrd="0" presId="urn:microsoft.com/office/officeart/2008/layout/LinedList"/>
    <dgm:cxn modelId="{4C4A98FE-B588-F545-AC3A-1323615A0676}" type="presParOf" srcId="{5C2CBF0B-2DB2-7041-93B1-9F8743D30521}" destId="{F0515743-28F5-0345-9959-FC32CD524B10}" srcOrd="1" destOrd="0" presId="urn:microsoft.com/office/officeart/2008/layout/LinedList"/>
    <dgm:cxn modelId="{0922CCD4-F09F-B442-9031-E6002314610E}" type="presParOf" srcId="{F0515743-28F5-0345-9959-FC32CD524B10}" destId="{0E72DEB7-A0B4-A141-AE87-83E4E2193B55}" srcOrd="0" destOrd="0" presId="urn:microsoft.com/office/officeart/2008/layout/LinedList"/>
    <dgm:cxn modelId="{FEB0B33A-332F-5A41-A49B-FB7146203E58}" type="presParOf" srcId="{F0515743-28F5-0345-9959-FC32CD524B10}" destId="{545CF8F2-42B6-E843-A3E8-C666F6F19AD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1BE5350E-F872-48DD-AB33-89C9D8E104F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E0638974-7524-473E-82C4-5D1B5503B1A7}">
      <dgm:prSet/>
      <dgm:spPr/>
      <dgm:t>
        <a:bodyPr/>
        <a:lstStyle/>
        <a:p>
          <a:pPr rtl="0"/>
          <a:r>
            <a:rPr lang="en-GB" dirty="0" smtClean="0"/>
            <a:t>Their ‘threat to the central nervous system of the economy’ justifies the presumption of illegality, whatever the parties’ market shares the product or service involved </a:t>
          </a:r>
          <a:r>
            <a:rPr lang="en-GB" dirty="0" err="1" smtClean="0"/>
            <a:t>etc</a:t>
          </a:r>
          <a:endParaRPr lang="en-GB" dirty="0" smtClean="0"/>
        </a:p>
        <a:p>
          <a:pPr rtl="0"/>
          <a:r>
            <a:rPr lang="en-GB" dirty="0" smtClean="0">
              <a:solidFill>
                <a:schemeClr val="tx1"/>
              </a:solidFill>
              <a:effectLst/>
              <a:latin typeface="+mn-lt"/>
              <a:ea typeface="+mn-ea"/>
              <a:cs typeface="+mn-cs"/>
            </a:rPr>
            <a:t>Since horizontal price fixing by cartels, ‘may be considered so likely to have negative effects, in particular on the price, quantity or quality of the goods and services, that it may be considered redundant, for the purposes of applying Article [101(1)], to prove that they have actual effects on the market … . </a:t>
          </a:r>
          <a:r>
            <a:rPr lang="en-GB" i="1" dirty="0" smtClean="0">
              <a:solidFill>
                <a:schemeClr val="tx1"/>
              </a:solidFill>
              <a:effectLst/>
              <a:latin typeface="+mn-lt"/>
              <a:ea typeface="+mn-ea"/>
              <a:cs typeface="+mn-cs"/>
            </a:rPr>
            <a:t>Experience</a:t>
          </a:r>
          <a:r>
            <a:rPr lang="en-GB" dirty="0" smtClean="0">
              <a:solidFill>
                <a:schemeClr val="tx1"/>
              </a:solidFill>
              <a:effectLst/>
              <a:latin typeface="+mn-lt"/>
              <a:ea typeface="+mn-ea"/>
              <a:cs typeface="+mn-cs"/>
            </a:rPr>
            <a:t> shows that such behaviour leads to falls in production and price increases, resulting in poor allocation of resources to the detriment, in particular, of consumers’ (</a:t>
          </a:r>
          <a:r>
            <a:rPr lang="en-GB" i="1" dirty="0" err="1" smtClean="0">
              <a:solidFill>
                <a:schemeClr val="tx1"/>
              </a:solidFill>
              <a:effectLst/>
              <a:latin typeface="+mn-lt"/>
              <a:ea typeface="+mn-ea"/>
              <a:cs typeface="+mn-cs"/>
            </a:rPr>
            <a:t>Groupement</a:t>
          </a:r>
          <a:r>
            <a:rPr lang="en-GB" i="1" dirty="0" smtClean="0">
              <a:solidFill>
                <a:schemeClr val="tx1"/>
              </a:solidFill>
              <a:effectLst/>
              <a:latin typeface="+mn-lt"/>
              <a:ea typeface="+mn-ea"/>
              <a:cs typeface="+mn-cs"/>
            </a:rPr>
            <a:t> des </a:t>
          </a:r>
          <a:r>
            <a:rPr lang="en-GB" i="1" dirty="0" err="1" smtClean="0">
              <a:solidFill>
                <a:schemeClr val="tx1"/>
              </a:solidFill>
              <a:effectLst/>
              <a:latin typeface="+mn-lt"/>
              <a:ea typeface="+mn-ea"/>
              <a:cs typeface="+mn-cs"/>
            </a:rPr>
            <a:t>cartes</a:t>
          </a:r>
          <a:r>
            <a:rPr lang="en-GB" i="1" dirty="0" smtClean="0">
              <a:solidFill>
                <a:schemeClr val="tx1"/>
              </a:solidFill>
              <a:effectLst/>
              <a:latin typeface="+mn-lt"/>
              <a:ea typeface="+mn-ea"/>
              <a:cs typeface="+mn-cs"/>
            </a:rPr>
            <a:t> </a:t>
          </a:r>
          <a:r>
            <a:rPr lang="en-GB" i="1" dirty="0" err="1" smtClean="0">
              <a:solidFill>
                <a:schemeClr val="tx1"/>
              </a:solidFill>
              <a:effectLst/>
              <a:latin typeface="+mn-lt"/>
              <a:ea typeface="+mn-ea"/>
              <a:cs typeface="+mn-cs"/>
            </a:rPr>
            <a:t>bancaires</a:t>
          </a:r>
          <a:r>
            <a:rPr lang="en-GB" i="0" dirty="0" smtClean="0">
              <a:solidFill>
                <a:schemeClr val="tx1"/>
              </a:solidFill>
              <a:effectLst/>
              <a:latin typeface="+mn-lt"/>
              <a:ea typeface="+mn-ea"/>
              <a:cs typeface="+mn-cs"/>
            </a:rPr>
            <a:t>)</a:t>
          </a:r>
          <a:endParaRPr lang="en-GB" dirty="0"/>
        </a:p>
      </dgm:t>
    </dgm:pt>
    <dgm:pt modelId="{A8EA32E5-0F50-4A52-A5C8-BD07C7B5B0E4}" type="parTrans" cxnId="{826A7A29-DF6A-46FA-9B2B-AC29F5A4B4AA}">
      <dgm:prSet/>
      <dgm:spPr/>
      <dgm:t>
        <a:bodyPr/>
        <a:lstStyle/>
        <a:p>
          <a:endParaRPr lang="en-GB"/>
        </a:p>
      </dgm:t>
    </dgm:pt>
    <dgm:pt modelId="{61CE315C-7BA9-4F97-8F66-18FC016D9A49}" type="sibTrans" cxnId="{826A7A29-DF6A-46FA-9B2B-AC29F5A4B4AA}">
      <dgm:prSet/>
      <dgm:spPr/>
      <dgm:t>
        <a:bodyPr/>
        <a:lstStyle/>
        <a:p>
          <a:endParaRPr lang="en-GB"/>
        </a:p>
      </dgm:t>
    </dgm:pt>
    <dgm:pt modelId="{2B17E202-B592-468D-90A9-EA57EADFDF19}">
      <dgm:prSet/>
      <dgm:spPr/>
      <dgm:t>
        <a:bodyPr/>
        <a:lstStyle/>
        <a:p>
          <a:pPr rtl="0"/>
          <a:endParaRPr lang="en-GB" dirty="0"/>
        </a:p>
      </dgm:t>
    </dgm:pt>
    <dgm:pt modelId="{4ED65FAE-5FF0-468E-875B-0D483B2C8560}" type="parTrans" cxnId="{308E3DB9-88D4-47AE-9688-E5C3DED0EE9F}">
      <dgm:prSet/>
      <dgm:spPr/>
      <dgm:t>
        <a:bodyPr/>
        <a:lstStyle/>
        <a:p>
          <a:endParaRPr lang="en-GB"/>
        </a:p>
      </dgm:t>
    </dgm:pt>
    <dgm:pt modelId="{36CDBF1B-E7FC-4BFA-8FCA-72D43FC791CE}" type="sibTrans" cxnId="{308E3DB9-88D4-47AE-9688-E5C3DED0EE9F}">
      <dgm:prSet/>
      <dgm:spPr/>
      <dgm:t>
        <a:bodyPr/>
        <a:lstStyle/>
        <a:p>
          <a:endParaRPr lang="en-GB"/>
        </a:p>
      </dgm:t>
    </dgm:pt>
    <dgm:pt modelId="{E622B3CA-C528-4CA5-8D43-A86A43C1B99C}" type="pres">
      <dgm:prSet presAssocID="{1BE5350E-F872-48DD-AB33-89C9D8E104FA}" presName="vert0" presStyleCnt="0">
        <dgm:presLayoutVars>
          <dgm:dir/>
          <dgm:animOne val="branch"/>
          <dgm:animLvl val="lvl"/>
        </dgm:presLayoutVars>
      </dgm:prSet>
      <dgm:spPr/>
      <dgm:t>
        <a:bodyPr/>
        <a:lstStyle/>
        <a:p>
          <a:endParaRPr lang="en-GB"/>
        </a:p>
      </dgm:t>
    </dgm:pt>
    <dgm:pt modelId="{706B9CAC-F323-4CC5-A02C-D6AC90729EB7}" type="pres">
      <dgm:prSet presAssocID="{E0638974-7524-473E-82C4-5D1B5503B1A7}" presName="thickLine" presStyleLbl="alignNode1" presStyleIdx="0" presStyleCnt="2"/>
      <dgm:spPr/>
    </dgm:pt>
    <dgm:pt modelId="{677BF295-C3D1-4D70-A94B-301FFE86E134}" type="pres">
      <dgm:prSet presAssocID="{E0638974-7524-473E-82C4-5D1B5503B1A7}" presName="horz1" presStyleCnt="0"/>
      <dgm:spPr/>
    </dgm:pt>
    <dgm:pt modelId="{62542922-DD7D-48B1-9916-D40FD74A0F39}" type="pres">
      <dgm:prSet presAssocID="{E0638974-7524-473E-82C4-5D1B5503B1A7}" presName="tx1" presStyleLbl="revTx" presStyleIdx="0" presStyleCnt="2"/>
      <dgm:spPr/>
      <dgm:t>
        <a:bodyPr/>
        <a:lstStyle/>
        <a:p>
          <a:endParaRPr lang="en-GB"/>
        </a:p>
      </dgm:t>
    </dgm:pt>
    <dgm:pt modelId="{F110F2AF-D27E-47D9-A9B7-ACDF6FD1BEC9}" type="pres">
      <dgm:prSet presAssocID="{E0638974-7524-473E-82C4-5D1B5503B1A7}" presName="vert1" presStyleCnt="0"/>
      <dgm:spPr/>
    </dgm:pt>
    <dgm:pt modelId="{1EEA7943-CC64-42DE-8FEC-F07523ACD9D6}" type="pres">
      <dgm:prSet presAssocID="{2B17E202-B592-468D-90A9-EA57EADFDF19}" presName="thickLine" presStyleLbl="alignNode1" presStyleIdx="1" presStyleCnt="2"/>
      <dgm:spPr/>
    </dgm:pt>
    <dgm:pt modelId="{E1A56A61-0B06-4BA2-9426-0073931ECC15}" type="pres">
      <dgm:prSet presAssocID="{2B17E202-B592-468D-90A9-EA57EADFDF19}" presName="horz1" presStyleCnt="0"/>
      <dgm:spPr/>
    </dgm:pt>
    <dgm:pt modelId="{F921500B-1EB3-4CE0-BE26-C8F9AA5B81B9}" type="pres">
      <dgm:prSet presAssocID="{2B17E202-B592-468D-90A9-EA57EADFDF19}" presName="tx1" presStyleLbl="revTx" presStyleIdx="1" presStyleCnt="2" custFlipVert="1" custScaleY="1716"/>
      <dgm:spPr/>
      <dgm:t>
        <a:bodyPr/>
        <a:lstStyle/>
        <a:p>
          <a:endParaRPr lang="en-GB"/>
        </a:p>
      </dgm:t>
    </dgm:pt>
    <dgm:pt modelId="{CBA21C83-BD97-4A1A-8565-11AE891F9AC8}" type="pres">
      <dgm:prSet presAssocID="{2B17E202-B592-468D-90A9-EA57EADFDF19}" presName="vert1" presStyleCnt="0"/>
      <dgm:spPr/>
    </dgm:pt>
  </dgm:ptLst>
  <dgm:cxnLst>
    <dgm:cxn modelId="{BB1B78BD-7DCC-5C47-B1F8-69F26F95B36E}" type="presOf" srcId="{E0638974-7524-473E-82C4-5D1B5503B1A7}" destId="{62542922-DD7D-48B1-9916-D40FD74A0F39}" srcOrd="0" destOrd="0" presId="urn:microsoft.com/office/officeart/2008/layout/LinedList"/>
    <dgm:cxn modelId="{C6AB831D-D913-4C4A-9C47-6BDFC82F7F78}" type="presOf" srcId="{1BE5350E-F872-48DD-AB33-89C9D8E104FA}" destId="{E622B3CA-C528-4CA5-8D43-A86A43C1B99C}" srcOrd="0" destOrd="0" presId="urn:microsoft.com/office/officeart/2008/layout/LinedList"/>
    <dgm:cxn modelId="{308E3DB9-88D4-47AE-9688-E5C3DED0EE9F}" srcId="{1BE5350E-F872-48DD-AB33-89C9D8E104FA}" destId="{2B17E202-B592-468D-90A9-EA57EADFDF19}" srcOrd="1" destOrd="0" parTransId="{4ED65FAE-5FF0-468E-875B-0D483B2C8560}" sibTransId="{36CDBF1B-E7FC-4BFA-8FCA-72D43FC791CE}"/>
    <dgm:cxn modelId="{826A7A29-DF6A-46FA-9B2B-AC29F5A4B4AA}" srcId="{1BE5350E-F872-48DD-AB33-89C9D8E104FA}" destId="{E0638974-7524-473E-82C4-5D1B5503B1A7}" srcOrd="0" destOrd="0" parTransId="{A8EA32E5-0F50-4A52-A5C8-BD07C7B5B0E4}" sibTransId="{61CE315C-7BA9-4F97-8F66-18FC016D9A49}"/>
    <dgm:cxn modelId="{72E390B7-A4E0-4943-9CC8-6FE23A434F36}" type="presOf" srcId="{2B17E202-B592-468D-90A9-EA57EADFDF19}" destId="{F921500B-1EB3-4CE0-BE26-C8F9AA5B81B9}" srcOrd="0" destOrd="0" presId="urn:microsoft.com/office/officeart/2008/layout/LinedList"/>
    <dgm:cxn modelId="{87D70A87-20EB-6C48-8DCE-A3600AE10B60}" type="presParOf" srcId="{E622B3CA-C528-4CA5-8D43-A86A43C1B99C}" destId="{706B9CAC-F323-4CC5-A02C-D6AC90729EB7}" srcOrd="0" destOrd="0" presId="urn:microsoft.com/office/officeart/2008/layout/LinedList"/>
    <dgm:cxn modelId="{CCC47C3C-2E45-3E42-AE4A-34AB5C65A45D}" type="presParOf" srcId="{E622B3CA-C528-4CA5-8D43-A86A43C1B99C}" destId="{677BF295-C3D1-4D70-A94B-301FFE86E134}" srcOrd="1" destOrd="0" presId="urn:microsoft.com/office/officeart/2008/layout/LinedList"/>
    <dgm:cxn modelId="{C86AC436-8045-1D43-A95B-17E08075C6DE}" type="presParOf" srcId="{677BF295-C3D1-4D70-A94B-301FFE86E134}" destId="{62542922-DD7D-48B1-9916-D40FD74A0F39}" srcOrd="0" destOrd="0" presId="urn:microsoft.com/office/officeart/2008/layout/LinedList"/>
    <dgm:cxn modelId="{1CE8E23D-224F-BE4B-9962-DF73EC465A24}" type="presParOf" srcId="{677BF295-C3D1-4D70-A94B-301FFE86E134}" destId="{F110F2AF-D27E-47D9-A9B7-ACDF6FD1BEC9}" srcOrd="1" destOrd="0" presId="urn:microsoft.com/office/officeart/2008/layout/LinedList"/>
    <dgm:cxn modelId="{E370FEFA-29B7-AF4B-8131-C8824CF0DF8A}" type="presParOf" srcId="{E622B3CA-C528-4CA5-8D43-A86A43C1B99C}" destId="{1EEA7943-CC64-42DE-8FEC-F07523ACD9D6}" srcOrd="2" destOrd="0" presId="urn:microsoft.com/office/officeart/2008/layout/LinedList"/>
    <dgm:cxn modelId="{429E0B69-347D-D341-9197-05714100E553}" type="presParOf" srcId="{E622B3CA-C528-4CA5-8D43-A86A43C1B99C}" destId="{E1A56A61-0B06-4BA2-9426-0073931ECC15}" srcOrd="3" destOrd="0" presId="urn:microsoft.com/office/officeart/2008/layout/LinedList"/>
    <dgm:cxn modelId="{813FBBD7-4192-3440-995F-CACC5E2798EA}" type="presParOf" srcId="{E1A56A61-0B06-4BA2-9426-0073931ECC15}" destId="{F921500B-1EB3-4CE0-BE26-C8F9AA5B81B9}" srcOrd="0" destOrd="0" presId="urn:microsoft.com/office/officeart/2008/layout/LinedList"/>
    <dgm:cxn modelId="{EBB27530-5736-F643-935D-51ED798B2C30}" type="presParOf" srcId="{E1A56A61-0B06-4BA2-9426-0073931ECC15}" destId="{CBA21C83-BD97-4A1A-8565-11AE891F9AC8}"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6CD28AFB-4AD4-4514-A1F8-D894AD3DC0BF}" type="doc">
      <dgm:prSet loTypeId="urn:microsoft.com/office/officeart/2008/layout/LinedList" loCatId="list" qsTypeId="urn:microsoft.com/office/officeart/2005/8/quickstyle/simple1" qsCatId="simple" csTypeId="urn:microsoft.com/office/officeart/2005/8/colors/accent1_1" csCatId="accent1"/>
      <dgm:spPr/>
      <dgm:t>
        <a:bodyPr/>
        <a:lstStyle/>
        <a:p>
          <a:endParaRPr lang="en-GB"/>
        </a:p>
      </dgm:t>
    </dgm:pt>
    <dgm:pt modelId="{769A896C-FBE8-4017-9A6A-CC4AB3FE5812}">
      <dgm:prSet/>
      <dgm:spPr/>
      <dgm:t>
        <a:bodyPr/>
        <a:lstStyle/>
        <a:p>
          <a:pPr rtl="0"/>
          <a:r>
            <a:rPr lang="en-GB" i="1" smtClean="0"/>
            <a:t>Consten and Grundig </a:t>
          </a:r>
          <a:r>
            <a:rPr lang="en-GB" smtClean="0"/>
            <a:t>Court of Justice</a:t>
          </a:r>
          <a:endParaRPr lang="en-GB"/>
        </a:p>
      </dgm:t>
    </dgm:pt>
    <dgm:pt modelId="{D1E07133-7ADF-4B4C-A203-B77FBEFB5D1B}" type="parTrans" cxnId="{50FBDCF5-2F7B-41F3-81EC-AB1CBD88527B}">
      <dgm:prSet/>
      <dgm:spPr/>
      <dgm:t>
        <a:bodyPr/>
        <a:lstStyle/>
        <a:p>
          <a:endParaRPr lang="en-GB"/>
        </a:p>
      </dgm:t>
    </dgm:pt>
    <dgm:pt modelId="{41B20F4D-97AD-483E-BFAE-54836F1C5472}" type="sibTrans" cxnId="{50FBDCF5-2F7B-41F3-81EC-AB1CBD88527B}">
      <dgm:prSet/>
      <dgm:spPr/>
      <dgm:t>
        <a:bodyPr/>
        <a:lstStyle/>
        <a:p>
          <a:endParaRPr lang="en-GB"/>
        </a:p>
      </dgm:t>
    </dgm:pt>
    <dgm:pt modelId="{9878B971-5B34-46CD-AB0B-37D71EE23D6C}" type="pres">
      <dgm:prSet presAssocID="{6CD28AFB-4AD4-4514-A1F8-D894AD3DC0BF}" presName="vert0" presStyleCnt="0">
        <dgm:presLayoutVars>
          <dgm:dir/>
          <dgm:animOne val="branch"/>
          <dgm:animLvl val="lvl"/>
        </dgm:presLayoutVars>
      </dgm:prSet>
      <dgm:spPr/>
      <dgm:t>
        <a:bodyPr/>
        <a:lstStyle/>
        <a:p>
          <a:endParaRPr lang="en-GB"/>
        </a:p>
      </dgm:t>
    </dgm:pt>
    <dgm:pt modelId="{73BEF190-B10A-4EA4-8985-DB90AAC1368D}" type="pres">
      <dgm:prSet presAssocID="{769A896C-FBE8-4017-9A6A-CC4AB3FE5812}" presName="thickLine" presStyleLbl="alignNode1" presStyleIdx="0" presStyleCnt="1"/>
      <dgm:spPr/>
    </dgm:pt>
    <dgm:pt modelId="{E32891DB-AE0A-45D0-8AC2-2D4ACBFA227E}" type="pres">
      <dgm:prSet presAssocID="{769A896C-FBE8-4017-9A6A-CC4AB3FE5812}" presName="horz1" presStyleCnt="0"/>
      <dgm:spPr/>
    </dgm:pt>
    <dgm:pt modelId="{11A8A120-6631-41C7-A2BE-78D37BF9A189}" type="pres">
      <dgm:prSet presAssocID="{769A896C-FBE8-4017-9A6A-CC4AB3FE5812}" presName="tx1" presStyleLbl="revTx" presStyleIdx="0" presStyleCnt="1"/>
      <dgm:spPr/>
      <dgm:t>
        <a:bodyPr/>
        <a:lstStyle/>
        <a:p>
          <a:endParaRPr lang="en-GB"/>
        </a:p>
      </dgm:t>
    </dgm:pt>
    <dgm:pt modelId="{1D014181-AE2F-406E-8211-DAE0A64524EB}" type="pres">
      <dgm:prSet presAssocID="{769A896C-FBE8-4017-9A6A-CC4AB3FE5812}" presName="vert1" presStyleCnt="0"/>
      <dgm:spPr/>
    </dgm:pt>
  </dgm:ptLst>
  <dgm:cxnLst>
    <dgm:cxn modelId="{2E427A70-0280-4EEB-9300-BB6CB0033439}" type="presOf" srcId="{769A896C-FBE8-4017-9A6A-CC4AB3FE5812}" destId="{11A8A120-6631-41C7-A2BE-78D37BF9A189}" srcOrd="0" destOrd="0" presId="urn:microsoft.com/office/officeart/2008/layout/LinedList"/>
    <dgm:cxn modelId="{F2E785DE-6C25-45B5-8EDA-FD5FB865F523}" type="presOf" srcId="{6CD28AFB-4AD4-4514-A1F8-D894AD3DC0BF}" destId="{9878B971-5B34-46CD-AB0B-37D71EE23D6C}" srcOrd="0" destOrd="0" presId="urn:microsoft.com/office/officeart/2008/layout/LinedList"/>
    <dgm:cxn modelId="{50FBDCF5-2F7B-41F3-81EC-AB1CBD88527B}" srcId="{6CD28AFB-4AD4-4514-A1F8-D894AD3DC0BF}" destId="{769A896C-FBE8-4017-9A6A-CC4AB3FE5812}" srcOrd="0" destOrd="0" parTransId="{D1E07133-7ADF-4B4C-A203-B77FBEFB5D1B}" sibTransId="{41B20F4D-97AD-483E-BFAE-54836F1C5472}"/>
    <dgm:cxn modelId="{796406C3-B24C-4581-887D-AE51F9037176}" type="presParOf" srcId="{9878B971-5B34-46CD-AB0B-37D71EE23D6C}" destId="{73BEF190-B10A-4EA4-8985-DB90AAC1368D}" srcOrd="0" destOrd="0" presId="urn:microsoft.com/office/officeart/2008/layout/LinedList"/>
    <dgm:cxn modelId="{CB2C162E-8745-4F33-B256-8A67BDF27147}" type="presParOf" srcId="{9878B971-5B34-46CD-AB0B-37D71EE23D6C}" destId="{E32891DB-AE0A-45D0-8AC2-2D4ACBFA227E}" srcOrd="1" destOrd="0" presId="urn:microsoft.com/office/officeart/2008/layout/LinedList"/>
    <dgm:cxn modelId="{0A8425C4-D548-4B36-A0C7-D98DABE09752}" type="presParOf" srcId="{E32891DB-AE0A-45D0-8AC2-2D4ACBFA227E}" destId="{11A8A120-6631-41C7-A2BE-78D37BF9A189}" srcOrd="0" destOrd="0" presId="urn:microsoft.com/office/officeart/2008/layout/LinedList"/>
    <dgm:cxn modelId="{0C69AEE2-D821-4454-BECC-B6DD7AB82067}" type="presParOf" srcId="{E32891DB-AE0A-45D0-8AC2-2D4ACBFA227E}" destId="{1D014181-AE2F-406E-8211-DAE0A64524E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BF0A111-24AC-4CD7-841E-67E54E210B79}" type="doc">
      <dgm:prSet loTypeId="urn:microsoft.com/office/officeart/2005/8/layout/vList2" loCatId="list" qsTypeId="urn:microsoft.com/office/officeart/2005/8/quickstyle/simple2" qsCatId="simple" csTypeId="urn:microsoft.com/office/officeart/2005/8/colors/accent0_1" csCatId="mainScheme" phldr="1"/>
      <dgm:spPr/>
      <dgm:t>
        <a:bodyPr/>
        <a:lstStyle/>
        <a:p>
          <a:endParaRPr lang="en-GB"/>
        </a:p>
      </dgm:t>
    </dgm:pt>
    <dgm:pt modelId="{F9D1FF17-151F-4087-A34B-5D53C187B014}">
      <dgm:prSet/>
      <dgm:spPr/>
      <dgm:t>
        <a:bodyPr/>
        <a:lstStyle/>
        <a:p>
          <a:pPr rtl="0"/>
          <a:r>
            <a:rPr lang="en-GB" dirty="0" smtClean="0"/>
            <a:t>Agreement conferring ‘absolute territorial protection’ on a distributor (exclusive distribution + territorial restraints)</a:t>
          </a:r>
          <a:endParaRPr lang="en-GB" dirty="0"/>
        </a:p>
      </dgm:t>
    </dgm:pt>
    <dgm:pt modelId="{477439A3-9917-4985-ADD8-ECBE4BAEC195}" type="parTrans" cxnId="{054ADD13-6799-45A1-AFC3-47323C6E954E}">
      <dgm:prSet/>
      <dgm:spPr/>
      <dgm:t>
        <a:bodyPr/>
        <a:lstStyle/>
        <a:p>
          <a:endParaRPr lang="en-GB"/>
        </a:p>
      </dgm:t>
    </dgm:pt>
    <dgm:pt modelId="{DD4A40C8-EDB5-483D-9C5A-E825FEA79D98}" type="sibTrans" cxnId="{054ADD13-6799-45A1-AFC3-47323C6E954E}">
      <dgm:prSet/>
      <dgm:spPr/>
      <dgm:t>
        <a:bodyPr/>
        <a:lstStyle/>
        <a:p>
          <a:endParaRPr lang="en-GB"/>
        </a:p>
      </dgm:t>
    </dgm:pt>
    <dgm:pt modelId="{79752428-EE05-4F22-9A98-72E3BCD4160F}">
      <dgm:prSet/>
      <dgm:spPr/>
      <dgm:t>
        <a:bodyPr/>
        <a:lstStyle/>
        <a:p>
          <a:pPr rtl="0"/>
          <a:r>
            <a:rPr lang="en-GB" dirty="0" smtClean="0"/>
            <a:t>Agreement </a:t>
          </a:r>
          <a:r>
            <a:rPr lang="en-GB" i="1" dirty="0" smtClean="0"/>
            <a:t>such as </a:t>
          </a:r>
          <a:r>
            <a:rPr lang="en-GB" dirty="0" smtClean="0"/>
            <a:t>to distort competition - results in isolation of the French market </a:t>
          </a:r>
          <a:endParaRPr lang="en-GB" dirty="0"/>
        </a:p>
      </dgm:t>
    </dgm:pt>
    <dgm:pt modelId="{DD998892-6D9A-4E51-8F46-706195B13E2B}" type="parTrans" cxnId="{7AB45194-6F2C-4C39-B6FA-534D47F7FF25}">
      <dgm:prSet/>
      <dgm:spPr/>
      <dgm:t>
        <a:bodyPr/>
        <a:lstStyle/>
        <a:p>
          <a:endParaRPr lang="en-GB"/>
        </a:p>
      </dgm:t>
    </dgm:pt>
    <dgm:pt modelId="{9659B65C-EF40-4358-873D-61E5E84B78CA}" type="sibTrans" cxnId="{7AB45194-6F2C-4C39-B6FA-534D47F7FF25}">
      <dgm:prSet/>
      <dgm:spPr/>
      <dgm:t>
        <a:bodyPr/>
        <a:lstStyle/>
        <a:p>
          <a:endParaRPr lang="en-GB"/>
        </a:p>
      </dgm:t>
    </dgm:pt>
    <dgm:pt modelId="{53F02969-9199-4DF1-8408-FB546672B5AD}">
      <dgm:prSet/>
      <dgm:spPr/>
      <dgm:t>
        <a:bodyPr/>
        <a:lstStyle/>
        <a:p>
          <a:pPr rtl="0"/>
          <a:r>
            <a:rPr lang="en-GB" dirty="0" smtClean="0"/>
            <a:t>makes it possible to charge for products in question prices sheltered from all effective competition</a:t>
          </a:r>
          <a:endParaRPr lang="en-GB" dirty="0"/>
        </a:p>
      </dgm:t>
    </dgm:pt>
    <dgm:pt modelId="{88CCC104-3A7E-4BE9-9137-1BF3A7926A47}" type="parTrans" cxnId="{E5E3247A-5726-4C08-AB64-3A8BF2BD1FCB}">
      <dgm:prSet/>
      <dgm:spPr/>
      <dgm:t>
        <a:bodyPr/>
        <a:lstStyle/>
        <a:p>
          <a:endParaRPr lang="en-GB"/>
        </a:p>
      </dgm:t>
    </dgm:pt>
    <dgm:pt modelId="{17B48989-F1B5-41AD-9E87-E7B383A53F72}" type="sibTrans" cxnId="{E5E3247A-5726-4C08-AB64-3A8BF2BD1FCB}">
      <dgm:prSet/>
      <dgm:spPr/>
      <dgm:t>
        <a:bodyPr/>
        <a:lstStyle/>
        <a:p>
          <a:endParaRPr lang="en-GB"/>
        </a:p>
      </dgm:t>
    </dgm:pt>
    <dgm:pt modelId="{7A27CD5F-0884-436E-8AE9-25825DB27FB4}">
      <dgm:prSet/>
      <dgm:spPr/>
      <dgm:t>
        <a:bodyPr/>
        <a:lstStyle/>
        <a:p>
          <a:pPr rtl="0"/>
          <a:r>
            <a:rPr lang="en-GB" dirty="0" smtClean="0"/>
            <a:t>maintains artificially separate national markets for product</a:t>
          </a:r>
          <a:endParaRPr lang="en-GB" dirty="0"/>
        </a:p>
      </dgm:t>
    </dgm:pt>
    <dgm:pt modelId="{1B49FE37-F7C1-4472-92AF-F29F62FB04D1}" type="parTrans" cxnId="{5FB5D857-1FEE-4186-841A-D9E609FC4555}">
      <dgm:prSet/>
      <dgm:spPr/>
      <dgm:t>
        <a:bodyPr/>
        <a:lstStyle/>
        <a:p>
          <a:endParaRPr lang="en-GB"/>
        </a:p>
      </dgm:t>
    </dgm:pt>
    <dgm:pt modelId="{FE9F67A5-F5D6-4215-A1DC-BBD799A8CEF9}" type="sibTrans" cxnId="{5FB5D857-1FEE-4186-841A-D9E609FC4555}">
      <dgm:prSet/>
      <dgm:spPr/>
      <dgm:t>
        <a:bodyPr/>
        <a:lstStyle/>
        <a:p>
          <a:endParaRPr lang="en-GB"/>
        </a:p>
      </dgm:t>
    </dgm:pt>
    <dgm:pt modelId="{6B7C6042-7D18-4F00-ADD3-E4A0C1D48416}" type="pres">
      <dgm:prSet presAssocID="{7BF0A111-24AC-4CD7-841E-67E54E210B79}" presName="linear" presStyleCnt="0">
        <dgm:presLayoutVars>
          <dgm:animLvl val="lvl"/>
          <dgm:resizeHandles val="exact"/>
        </dgm:presLayoutVars>
      </dgm:prSet>
      <dgm:spPr/>
      <dgm:t>
        <a:bodyPr/>
        <a:lstStyle/>
        <a:p>
          <a:endParaRPr lang="en-GB"/>
        </a:p>
      </dgm:t>
    </dgm:pt>
    <dgm:pt modelId="{B8BC976C-A1BE-4B42-A22C-18B5C6B96913}" type="pres">
      <dgm:prSet presAssocID="{F9D1FF17-151F-4087-A34B-5D53C187B014}" presName="parentText" presStyleLbl="node1" presStyleIdx="0" presStyleCnt="2">
        <dgm:presLayoutVars>
          <dgm:chMax val="0"/>
          <dgm:bulletEnabled val="1"/>
        </dgm:presLayoutVars>
      </dgm:prSet>
      <dgm:spPr/>
      <dgm:t>
        <a:bodyPr/>
        <a:lstStyle/>
        <a:p>
          <a:endParaRPr lang="en-GB"/>
        </a:p>
      </dgm:t>
    </dgm:pt>
    <dgm:pt modelId="{1F4FA7F9-801A-4C22-8085-AC83F50E27F2}" type="pres">
      <dgm:prSet presAssocID="{DD4A40C8-EDB5-483D-9C5A-E825FEA79D98}" presName="spacer" presStyleCnt="0"/>
      <dgm:spPr/>
      <dgm:t>
        <a:bodyPr/>
        <a:lstStyle/>
        <a:p>
          <a:endParaRPr lang="en-GB"/>
        </a:p>
      </dgm:t>
    </dgm:pt>
    <dgm:pt modelId="{7EC752B5-94A2-4C5A-8E68-0F8E84E51F03}" type="pres">
      <dgm:prSet presAssocID="{79752428-EE05-4F22-9A98-72E3BCD4160F}" presName="parentText" presStyleLbl="node1" presStyleIdx="1" presStyleCnt="2">
        <dgm:presLayoutVars>
          <dgm:chMax val="0"/>
          <dgm:bulletEnabled val="1"/>
        </dgm:presLayoutVars>
      </dgm:prSet>
      <dgm:spPr/>
      <dgm:t>
        <a:bodyPr/>
        <a:lstStyle/>
        <a:p>
          <a:endParaRPr lang="en-GB"/>
        </a:p>
      </dgm:t>
    </dgm:pt>
    <dgm:pt modelId="{66B5B2DE-E9BE-4B0B-A33D-CB6C248771D0}" type="pres">
      <dgm:prSet presAssocID="{79752428-EE05-4F22-9A98-72E3BCD4160F}" presName="childText" presStyleLbl="revTx" presStyleIdx="0" presStyleCnt="1">
        <dgm:presLayoutVars>
          <dgm:bulletEnabled val="1"/>
        </dgm:presLayoutVars>
      </dgm:prSet>
      <dgm:spPr/>
      <dgm:t>
        <a:bodyPr/>
        <a:lstStyle/>
        <a:p>
          <a:endParaRPr lang="en-GB"/>
        </a:p>
      </dgm:t>
    </dgm:pt>
  </dgm:ptLst>
  <dgm:cxnLst>
    <dgm:cxn modelId="{8410D969-FFAF-7A49-B10D-0AEB123A45CA}" type="presOf" srcId="{7A27CD5F-0884-436E-8AE9-25825DB27FB4}" destId="{66B5B2DE-E9BE-4B0B-A33D-CB6C248771D0}" srcOrd="0" destOrd="1" presId="urn:microsoft.com/office/officeart/2005/8/layout/vList2"/>
    <dgm:cxn modelId="{2939BC59-683F-A742-A4E8-0A7C98900B00}" type="presOf" srcId="{7BF0A111-24AC-4CD7-841E-67E54E210B79}" destId="{6B7C6042-7D18-4F00-ADD3-E4A0C1D48416}" srcOrd="0" destOrd="0" presId="urn:microsoft.com/office/officeart/2005/8/layout/vList2"/>
    <dgm:cxn modelId="{234B52D8-4674-164E-A5B8-6B26CEAE1B91}" type="presOf" srcId="{53F02969-9199-4DF1-8408-FB546672B5AD}" destId="{66B5B2DE-E9BE-4B0B-A33D-CB6C248771D0}" srcOrd="0" destOrd="0" presId="urn:microsoft.com/office/officeart/2005/8/layout/vList2"/>
    <dgm:cxn modelId="{5FB5D857-1FEE-4186-841A-D9E609FC4555}" srcId="{79752428-EE05-4F22-9A98-72E3BCD4160F}" destId="{7A27CD5F-0884-436E-8AE9-25825DB27FB4}" srcOrd="1" destOrd="0" parTransId="{1B49FE37-F7C1-4472-92AF-F29F62FB04D1}" sibTransId="{FE9F67A5-F5D6-4215-A1DC-BBD799A8CEF9}"/>
    <dgm:cxn modelId="{A2947A75-8811-CB4F-A91E-C4F547C80870}" type="presOf" srcId="{F9D1FF17-151F-4087-A34B-5D53C187B014}" destId="{B8BC976C-A1BE-4B42-A22C-18B5C6B96913}" srcOrd="0" destOrd="0" presId="urn:microsoft.com/office/officeart/2005/8/layout/vList2"/>
    <dgm:cxn modelId="{7AB45194-6F2C-4C39-B6FA-534D47F7FF25}" srcId="{7BF0A111-24AC-4CD7-841E-67E54E210B79}" destId="{79752428-EE05-4F22-9A98-72E3BCD4160F}" srcOrd="1" destOrd="0" parTransId="{DD998892-6D9A-4E51-8F46-706195B13E2B}" sibTransId="{9659B65C-EF40-4358-873D-61E5E84B78CA}"/>
    <dgm:cxn modelId="{5DF00DA5-A639-2747-BCDF-1DFB9574B837}" type="presOf" srcId="{79752428-EE05-4F22-9A98-72E3BCD4160F}" destId="{7EC752B5-94A2-4C5A-8E68-0F8E84E51F03}" srcOrd="0" destOrd="0" presId="urn:microsoft.com/office/officeart/2005/8/layout/vList2"/>
    <dgm:cxn modelId="{E5E3247A-5726-4C08-AB64-3A8BF2BD1FCB}" srcId="{79752428-EE05-4F22-9A98-72E3BCD4160F}" destId="{53F02969-9199-4DF1-8408-FB546672B5AD}" srcOrd="0" destOrd="0" parTransId="{88CCC104-3A7E-4BE9-9137-1BF3A7926A47}" sibTransId="{17B48989-F1B5-41AD-9E87-E7B383A53F72}"/>
    <dgm:cxn modelId="{054ADD13-6799-45A1-AFC3-47323C6E954E}" srcId="{7BF0A111-24AC-4CD7-841E-67E54E210B79}" destId="{F9D1FF17-151F-4087-A34B-5D53C187B014}" srcOrd="0" destOrd="0" parTransId="{477439A3-9917-4985-ADD8-ECBE4BAEC195}" sibTransId="{DD4A40C8-EDB5-483D-9C5A-E825FEA79D98}"/>
    <dgm:cxn modelId="{53B555CB-0C7D-5345-A6A6-799A1463532D}" type="presParOf" srcId="{6B7C6042-7D18-4F00-ADD3-E4A0C1D48416}" destId="{B8BC976C-A1BE-4B42-A22C-18B5C6B96913}" srcOrd="0" destOrd="0" presId="urn:microsoft.com/office/officeart/2005/8/layout/vList2"/>
    <dgm:cxn modelId="{D8559C35-1598-E748-B1B6-BFDA367D61D8}" type="presParOf" srcId="{6B7C6042-7D18-4F00-ADD3-E4A0C1D48416}" destId="{1F4FA7F9-801A-4C22-8085-AC83F50E27F2}" srcOrd="1" destOrd="0" presId="urn:microsoft.com/office/officeart/2005/8/layout/vList2"/>
    <dgm:cxn modelId="{E153587F-ACE8-7241-B45D-05BF830AE3D0}" type="presParOf" srcId="{6B7C6042-7D18-4F00-ADD3-E4A0C1D48416}" destId="{7EC752B5-94A2-4C5A-8E68-0F8E84E51F03}" srcOrd="2" destOrd="0" presId="urn:microsoft.com/office/officeart/2005/8/layout/vList2"/>
    <dgm:cxn modelId="{3702BAB7-3EB0-7646-B75C-C3CABDD5BEE1}" type="presParOf" srcId="{6B7C6042-7D18-4F00-ADD3-E4A0C1D48416}" destId="{66B5B2DE-E9BE-4B0B-A33D-CB6C248771D0}" srcOrd="3"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1EDA77BA-543F-43A4-93FD-BB2A15A590FD}"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GB"/>
        </a:p>
      </dgm:t>
    </dgm:pt>
    <dgm:pt modelId="{65BF36FE-9599-4C6C-BB03-7EFF149CC6DB}">
      <dgm:prSet/>
      <dgm:spPr/>
      <dgm:t>
        <a:bodyPr/>
        <a:lstStyle/>
        <a:p>
          <a:pPr rtl="0"/>
          <a:r>
            <a:rPr lang="en-GB" smtClean="0"/>
            <a:t>The relevance of Objective and Context: Narrowing the List?</a:t>
          </a:r>
          <a:br>
            <a:rPr lang="en-GB" smtClean="0"/>
          </a:br>
          <a:endParaRPr lang="en-GB"/>
        </a:p>
      </dgm:t>
    </dgm:pt>
    <dgm:pt modelId="{BDE0A1B2-9B17-4D48-926A-D7B953B96088}" type="parTrans" cxnId="{B85C4C14-1C3E-4B8E-BF6F-AB23F2C5C711}">
      <dgm:prSet/>
      <dgm:spPr/>
      <dgm:t>
        <a:bodyPr/>
        <a:lstStyle/>
        <a:p>
          <a:endParaRPr lang="en-GB"/>
        </a:p>
      </dgm:t>
    </dgm:pt>
    <dgm:pt modelId="{7982B224-1AF1-48D5-A18E-32106F896081}" type="sibTrans" cxnId="{B85C4C14-1C3E-4B8E-BF6F-AB23F2C5C711}">
      <dgm:prSet/>
      <dgm:spPr/>
      <dgm:t>
        <a:bodyPr/>
        <a:lstStyle/>
        <a:p>
          <a:endParaRPr lang="en-GB"/>
        </a:p>
      </dgm:t>
    </dgm:pt>
    <dgm:pt modelId="{5EA35E4D-A9DF-408C-BA5F-0D8895E3B7B3}" type="pres">
      <dgm:prSet presAssocID="{1EDA77BA-543F-43A4-93FD-BB2A15A590FD}" presName="vert0" presStyleCnt="0">
        <dgm:presLayoutVars>
          <dgm:dir/>
          <dgm:animOne val="branch"/>
          <dgm:animLvl val="lvl"/>
        </dgm:presLayoutVars>
      </dgm:prSet>
      <dgm:spPr/>
      <dgm:t>
        <a:bodyPr/>
        <a:lstStyle/>
        <a:p>
          <a:endParaRPr lang="en-GB"/>
        </a:p>
      </dgm:t>
    </dgm:pt>
    <dgm:pt modelId="{B04CC6A4-9692-498C-8CF7-A0F2275CC0BB}" type="pres">
      <dgm:prSet presAssocID="{65BF36FE-9599-4C6C-BB03-7EFF149CC6DB}" presName="thickLine" presStyleLbl="alignNode1" presStyleIdx="0" presStyleCnt="1"/>
      <dgm:spPr/>
    </dgm:pt>
    <dgm:pt modelId="{D6F34D73-434C-4169-9E2F-14B449E1FFB8}" type="pres">
      <dgm:prSet presAssocID="{65BF36FE-9599-4C6C-BB03-7EFF149CC6DB}" presName="horz1" presStyleCnt="0"/>
      <dgm:spPr/>
    </dgm:pt>
    <dgm:pt modelId="{28318806-93D7-43B3-A893-E9663912FBCA}" type="pres">
      <dgm:prSet presAssocID="{65BF36FE-9599-4C6C-BB03-7EFF149CC6DB}" presName="tx1" presStyleLbl="revTx" presStyleIdx="0" presStyleCnt="1"/>
      <dgm:spPr/>
      <dgm:t>
        <a:bodyPr/>
        <a:lstStyle/>
        <a:p>
          <a:endParaRPr lang="en-GB"/>
        </a:p>
      </dgm:t>
    </dgm:pt>
    <dgm:pt modelId="{CC6D8654-C451-4DA6-9F9A-24B8A78B2970}" type="pres">
      <dgm:prSet presAssocID="{65BF36FE-9599-4C6C-BB03-7EFF149CC6DB}" presName="vert1" presStyleCnt="0"/>
      <dgm:spPr/>
    </dgm:pt>
  </dgm:ptLst>
  <dgm:cxnLst>
    <dgm:cxn modelId="{2E319733-3F37-4204-93DA-FC04C4974179}" type="presOf" srcId="{1EDA77BA-543F-43A4-93FD-BB2A15A590FD}" destId="{5EA35E4D-A9DF-408C-BA5F-0D8895E3B7B3}" srcOrd="0" destOrd="0" presId="urn:microsoft.com/office/officeart/2008/layout/LinedList"/>
    <dgm:cxn modelId="{96416FBD-8AF1-458C-89A2-7D9D70961317}" type="presOf" srcId="{65BF36FE-9599-4C6C-BB03-7EFF149CC6DB}" destId="{28318806-93D7-43B3-A893-E9663912FBCA}" srcOrd="0" destOrd="0" presId="urn:microsoft.com/office/officeart/2008/layout/LinedList"/>
    <dgm:cxn modelId="{B85C4C14-1C3E-4B8E-BF6F-AB23F2C5C711}" srcId="{1EDA77BA-543F-43A4-93FD-BB2A15A590FD}" destId="{65BF36FE-9599-4C6C-BB03-7EFF149CC6DB}" srcOrd="0" destOrd="0" parTransId="{BDE0A1B2-9B17-4D48-926A-D7B953B96088}" sibTransId="{7982B224-1AF1-48D5-A18E-32106F896081}"/>
    <dgm:cxn modelId="{29EF911A-499F-44BE-BB67-3ABC8F604ACE}" type="presParOf" srcId="{5EA35E4D-A9DF-408C-BA5F-0D8895E3B7B3}" destId="{B04CC6A4-9692-498C-8CF7-A0F2275CC0BB}" srcOrd="0" destOrd="0" presId="urn:microsoft.com/office/officeart/2008/layout/LinedList"/>
    <dgm:cxn modelId="{B10FADE4-969C-4AFE-82B2-31B8BE0015E1}" type="presParOf" srcId="{5EA35E4D-A9DF-408C-BA5F-0D8895E3B7B3}" destId="{D6F34D73-434C-4169-9E2F-14B449E1FFB8}" srcOrd="1" destOrd="0" presId="urn:microsoft.com/office/officeart/2008/layout/LinedList"/>
    <dgm:cxn modelId="{E1969748-B64F-45D1-9CA4-CD27E1154793}" type="presParOf" srcId="{D6F34D73-434C-4169-9E2F-14B449E1FFB8}" destId="{28318806-93D7-43B3-A893-E9663912FBCA}" srcOrd="0" destOrd="0" presId="urn:microsoft.com/office/officeart/2008/layout/LinedList"/>
    <dgm:cxn modelId="{41853147-E832-46B5-A26A-CA0F007CAEBC}" type="presParOf" srcId="{D6F34D73-434C-4169-9E2F-14B449E1FFB8}" destId="{CC6D8654-C451-4DA6-9F9A-24B8A78B297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78D01F3D-7C26-43E8-870E-3B2CD8A70784}" type="doc">
      <dgm:prSet loTypeId="urn:microsoft.com/office/officeart/2005/8/layout/balance1" loCatId="relationship" qsTypeId="urn:microsoft.com/office/officeart/2005/8/quickstyle/simple1" qsCatId="simple" csTypeId="urn:microsoft.com/office/officeart/2005/8/colors/accent0_2" csCatId="mainScheme" phldr="1"/>
      <dgm:spPr/>
      <dgm:t>
        <a:bodyPr/>
        <a:lstStyle/>
        <a:p>
          <a:endParaRPr lang="en-GB"/>
        </a:p>
      </dgm:t>
    </dgm:pt>
    <dgm:pt modelId="{F051CEEB-3A6C-4AA8-A64D-0064751E5DA6}">
      <dgm:prSet phldrT="[Text]"/>
      <dgm:spPr/>
      <dgm:t>
        <a:bodyPr/>
        <a:lstStyle/>
        <a:p>
          <a:r>
            <a:rPr lang="en-GB" dirty="0" smtClean="0"/>
            <a:t>Limitation on production and technical development</a:t>
          </a:r>
          <a:endParaRPr lang="en-GB" dirty="0"/>
        </a:p>
      </dgm:t>
    </dgm:pt>
    <dgm:pt modelId="{B39AD72B-1FA1-48A0-8EDF-FD92B856CF23}" type="parTrans" cxnId="{27E22B7B-FE32-4002-BCFF-89B2EC1421D5}">
      <dgm:prSet/>
      <dgm:spPr/>
      <dgm:t>
        <a:bodyPr/>
        <a:lstStyle/>
        <a:p>
          <a:endParaRPr lang="en-GB"/>
        </a:p>
      </dgm:t>
    </dgm:pt>
    <dgm:pt modelId="{F39D6859-A1DD-4381-9BF5-18AB5D8212BB}" type="sibTrans" cxnId="{27E22B7B-FE32-4002-BCFF-89B2EC1421D5}">
      <dgm:prSet/>
      <dgm:spPr/>
      <dgm:t>
        <a:bodyPr/>
        <a:lstStyle/>
        <a:p>
          <a:endParaRPr lang="en-GB"/>
        </a:p>
      </dgm:t>
    </dgm:pt>
    <dgm:pt modelId="{1B9E4722-833C-423C-91FE-8C69E1D7CBAE}">
      <dgm:prSet phldrT="[Text]"/>
      <dgm:spPr/>
      <dgm:t>
        <a:bodyPr/>
        <a:lstStyle/>
        <a:p>
          <a:r>
            <a:rPr lang="en-GB" dirty="0" smtClean="0"/>
            <a:t>Restraint reasonable/ proportionate to achieve objective</a:t>
          </a:r>
          <a:endParaRPr lang="en-GB" dirty="0"/>
        </a:p>
      </dgm:t>
    </dgm:pt>
    <dgm:pt modelId="{8383176E-A815-43F2-9649-3F2EC4F5E639}" type="parTrans" cxnId="{AAD2FC5E-E655-42CB-8E18-FDABC4E8259D}">
      <dgm:prSet/>
      <dgm:spPr/>
      <dgm:t>
        <a:bodyPr/>
        <a:lstStyle/>
        <a:p>
          <a:endParaRPr lang="en-GB"/>
        </a:p>
      </dgm:t>
    </dgm:pt>
    <dgm:pt modelId="{0F88A8AB-941A-492C-A64A-C15499F7A1FF}" type="sibTrans" cxnId="{AAD2FC5E-E655-42CB-8E18-FDABC4E8259D}">
      <dgm:prSet/>
      <dgm:spPr/>
      <dgm:t>
        <a:bodyPr/>
        <a:lstStyle/>
        <a:p>
          <a:endParaRPr lang="en-GB"/>
        </a:p>
      </dgm:t>
    </dgm:pt>
    <dgm:pt modelId="{2F4A9FF5-C6DC-43AE-AA18-191C189CED48}">
      <dgm:prSet phldrT="[Text]"/>
      <dgm:spPr/>
      <dgm:t>
        <a:bodyPr/>
        <a:lstStyle/>
        <a:p>
          <a:r>
            <a:rPr lang="en-GB" dirty="0" smtClean="0"/>
            <a:t>Rule pursued legitimate objective (proper regulation of legal profession)</a:t>
          </a:r>
          <a:endParaRPr lang="en-GB" dirty="0"/>
        </a:p>
      </dgm:t>
    </dgm:pt>
    <dgm:pt modelId="{9640E560-901B-4522-8AC5-6B3EA964C1D4}" type="parTrans" cxnId="{42884B85-0993-4D0C-9E92-CF631E892F2A}">
      <dgm:prSet/>
      <dgm:spPr/>
      <dgm:t>
        <a:bodyPr/>
        <a:lstStyle/>
        <a:p>
          <a:endParaRPr lang="en-GB"/>
        </a:p>
      </dgm:t>
    </dgm:pt>
    <dgm:pt modelId="{1E26B631-4A2E-425B-81BD-45DBB4C108D4}" type="sibTrans" cxnId="{42884B85-0993-4D0C-9E92-CF631E892F2A}">
      <dgm:prSet/>
      <dgm:spPr/>
      <dgm:t>
        <a:bodyPr/>
        <a:lstStyle/>
        <a:p>
          <a:endParaRPr lang="en-GB"/>
        </a:p>
      </dgm:t>
    </dgm:pt>
    <dgm:pt modelId="{9B1E29CF-78B3-465C-B120-AC502D808645}">
      <dgm:prSet phldrT="[Text]"/>
      <dgm:spPr/>
      <dgm:t>
        <a:bodyPr/>
        <a:lstStyle/>
        <a:p>
          <a:r>
            <a:rPr lang="en-GB" dirty="0" smtClean="0"/>
            <a:t>Restriction of competition</a:t>
          </a:r>
          <a:endParaRPr lang="en-GB" dirty="0"/>
        </a:p>
      </dgm:t>
    </dgm:pt>
    <dgm:pt modelId="{87BBC9C0-2BC7-4897-BF51-21A1889D3C9D}" type="sibTrans" cxnId="{944B7BA8-E364-439D-91C8-32FDEDE6DE2B}">
      <dgm:prSet/>
      <dgm:spPr/>
      <dgm:t>
        <a:bodyPr/>
        <a:lstStyle/>
        <a:p>
          <a:endParaRPr lang="en-GB"/>
        </a:p>
      </dgm:t>
    </dgm:pt>
    <dgm:pt modelId="{95D6A5DF-822B-4FED-A8EE-82D1DE06D993}" type="parTrans" cxnId="{944B7BA8-E364-439D-91C8-32FDEDE6DE2B}">
      <dgm:prSet/>
      <dgm:spPr/>
      <dgm:t>
        <a:bodyPr/>
        <a:lstStyle/>
        <a:p>
          <a:endParaRPr lang="en-GB"/>
        </a:p>
      </dgm:t>
    </dgm:pt>
    <dgm:pt modelId="{9BF03F3E-8334-4BCB-AF73-A69D0917AB0D}">
      <dgm:prSet phldrT="[Text]"/>
      <dgm:spPr/>
      <dgm:t>
        <a:bodyPr/>
        <a:lstStyle/>
        <a:p>
          <a:r>
            <a:rPr lang="en-GB" dirty="0" smtClean="0"/>
            <a:t>Justification</a:t>
          </a:r>
          <a:endParaRPr lang="en-GB" dirty="0"/>
        </a:p>
      </dgm:t>
    </dgm:pt>
    <dgm:pt modelId="{E087ED78-B236-4895-A8B1-6762DBE0C8CE}" type="sibTrans" cxnId="{09ADF89E-E656-40EE-B4B0-F516EB33AF40}">
      <dgm:prSet/>
      <dgm:spPr/>
      <dgm:t>
        <a:bodyPr/>
        <a:lstStyle/>
        <a:p>
          <a:endParaRPr lang="en-GB"/>
        </a:p>
      </dgm:t>
    </dgm:pt>
    <dgm:pt modelId="{878284E1-5CD5-4643-9FDE-5EF0FD9D48B5}" type="parTrans" cxnId="{09ADF89E-E656-40EE-B4B0-F516EB33AF40}">
      <dgm:prSet/>
      <dgm:spPr/>
      <dgm:t>
        <a:bodyPr/>
        <a:lstStyle/>
        <a:p>
          <a:endParaRPr lang="en-GB"/>
        </a:p>
      </dgm:t>
    </dgm:pt>
    <dgm:pt modelId="{2D308543-36F4-4A29-81A1-2AEE6AC9412B}" type="pres">
      <dgm:prSet presAssocID="{78D01F3D-7C26-43E8-870E-3B2CD8A70784}" presName="outerComposite" presStyleCnt="0">
        <dgm:presLayoutVars>
          <dgm:chMax val="2"/>
          <dgm:animLvl val="lvl"/>
          <dgm:resizeHandles val="exact"/>
        </dgm:presLayoutVars>
      </dgm:prSet>
      <dgm:spPr/>
      <dgm:t>
        <a:bodyPr/>
        <a:lstStyle/>
        <a:p>
          <a:endParaRPr lang="en-GB"/>
        </a:p>
      </dgm:t>
    </dgm:pt>
    <dgm:pt modelId="{3381788A-8E20-49C6-8236-1A9B568BF77D}" type="pres">
      <dgm:prSet presAssocID="{78D01F3D-7C26-43E8-870E-3B2CD8A70784}" presName="dummyMaxCanvas" presStyleCnt="0"/>
      <dgm:spPr/>
      <dgm:t>
        <a:bodyPr/>
        <a:lstStyle/>
        <a:p>
          <a:endParaRPr lang="en-GB"/>
        </a:p>
      </dgm:t>
    </dgm:pt>
    <dgm:pt modelId="{E6ACC7D6-A5EB-4420-AC05-2824799CA068}" type="pres">
      <dgm:prSet presAssocID="{78D01F3D-7C26-43E8-870E-3B2CD8A70784}" presName="parentComposite" presStyleCnt="0"/>
      <dgm:spPr/>
      <dgm:t>
        <a:bodyPr/>
        <a:lstStyle/>
        <a:p>
          <a:endParaRPr lang="en-GB"/>
        </a:p>
      </dgm:t>
    </dgm:pt>
    <dgm:pt modelId="{A751BD42-472B-4514-A317-ACBF3FAEAC4D}" type="pres">
      <dgm:prSet presAssocID="{78D01F3D-7C26-43E8-870E-3B2CD8A70784}" presName="parent1" presStyleLbl="alignAccFollowNode1" presStyleIdx="0" presStyleCnt="4">
        <dgm:presLayoutVars>
          <dgm:chMax val="4"/>
        </dgm:presLayoutVars>
      </dgm:prSet>
      <dgm:spPr/>
      <dgm:t>
        <a:bodyPr/>
        <a:lstStyle/>
        <a:p>
          <a:endParaRPr lang="en-GB"/>
        </a:p>
      </dgm:t>
    </dgm:pt>
    <dgm:pt modelId="{16976C73-815A-430E-998A-6185B2E718F1}" type="pres">
      <dgm:prSet presAssocID="{78D01F3D-7C26-43E8-870E-3B2CD8A70784}" presName="parent2" presStyleLbl="alignAccFollowNode1" presStyleIdx="1" presStyleCnt="4">
        <dgm:presLayoutVars>
          <dgm:chMax val="4"/>
        </dgm:presLayoutVars>
      </dgm:prSet>
      <dgm:spPr/>
      <dgm:t>
        <a:bodyPr/>
        <a:lstStyle/>
        <a:p>
          <a:endParaRPr lang="en-GB"/>
        </a:p>
      </dgm:t>
    </dgm:pt>
    <dgm:pt modelId="{1CD85415-783A-47CD-A9AC-15C00FEE212A}" type="pres">
      <dgm:prSet presAssocID="{78D01F3D-7C26-43E8-870E-3B2CD8A70784}" presName="childrenComposite" presStyleCnt="0"/>
      <dgm:spPr/>
      <dgm:t>
        <a:bodyPr/>
        <a:lstStyle/>
        <a:p>
          <a:endParaRPr lang="en-GB"/>
        </a:p>
      </dgm:t>
    </dgm:pt>
    <dgm:pt modelId="{4912A34D-6E2D-4FE1-B2C6-20FDCB5E1670}" type="pres">
      <dgm:prSet presAssocID="{78D01F3D-7C26-43E8-870E-3B2CD8A70784}" presName="dummyMaxCanvas_ChildArea" presStyleCnt="0"/>
      <dgm:spPr/>
      <dgm:t>
        <a:bodyPr/>
        <a:lstStyle/>
        <a:p>
          <a:endParaRPr lang="en-GB"/>
        </a:p>
      </dgm:t>
    </dgm:pt>
    <dgm:pt modelId="{25D1F5AB-2F3D-410F-824F-284E9EEB0293}" type="pres">
      <dgm:prSet presAssocID="{78D01F3D-7C26-43E8-870E-3B2CD8A70784}" presName="fulcrum" presStyleLbl="alignAccFollowNode1" presStyleIdx="2" presStyleCnt="4"/>
      <dgm:spPr/>
      <dgm:t>
        <a:bodyPr/>
        <a:lstStyle/>
        <a:p>
          <a:endParaRPr lang="en-GB"/>
        </a:p>
      </dgm:t>
    </dgm:pt>
    <dgm:pt modelId="{DD5B6E56-2860-477C-B6A9-001B1F63A429}" type="pres">
      <dgm:prSet presAssocID="{78D01F3D-7C26-43E8-870E-3B2CD8A70784}" presName="balance_12" presStyleLbl="alignAccFollowNode1" presStyleIdx="3" presStyleCnt="4">
        <dgm:presLayoutVars>
          <dgm:bulletEnabled val="1"/>
        </dgm:presLayoutVars>
      </dgm:prSet>
      <dgm:spPr/>
      <dgm:t>
        <a:bodyPr/>
        <a:lstStyle/>
        <a:p>
          <a:endParaRPr lang="en-GB"/>
        </a:p>
      </dgm:t>
    </dgm:pt>
    <dgm:pt modelId="{710A0858-FF5A-4E11-9B53-E98DF38B5A44}" type="pres">
      <dgm:prSet presAssocID="{78D01F3D-7C26-43E8-870E-3B2CD8A70784}" presName="right_12_1" presStyleLbl="node1" presStyleIdx="0" presStyleCnt="3">
        <dgm:presLayoutVars>
          <dgm:bulletEnabled val="1"/>
        </dgm:presLayoutVars>
      </dgm:prSet>
      <dgm:spPr/>
      <dgm:t>
        <a:bodyPr/>
        <a:lstStyle/>
        <a:p>
          <a:endParaRPr lang="en-GB"/>
        </a:p>
      </dgm:t>
    </dgm:pt>
    <dgm:pt modelId="{1ABB3914-B564-42E2-A002-93C41B441BCA}" type="pres">
      <dgm:prSet presAssocID="{78D01F3D-7C26-43E8-870E-3B2CD8A70784}" presName="right_12_2" presStyleLbl="node1" presStyleIdx="1" presStyleCnt="3">
        <dgm:presLayoutVars>
          <dgm:bulletEnabled val="1"/>
        </dgm:presLayoutVars>
      </dgm:prSet>
      <dgm:spPr/>
      <dgm:t>
        <a:bodyPr/>
        <a:lstStyle/>
        <a:p>
          <a:endParaRPr lang="en-GB"/>
        </a:p>
      </dgm:t>
    </dgm:pt>
    <dgm:pt modelId="{5653C8B2-4DA1-4C85-9CED-AF891A678DB1}" type="pres">
      <dgm:prSet presAssocID="{78D01F3D-7C26-43E8-870E-3B2CD8A70784}" presName="left_12_1" presStyleLbl="node1" presStyleIdx="2" presStyleCnt="3">
        <dgm:presLayoutVars>
          <dgm:bulletEnabled val="1"/>
        </dgm:presLayoutVars>
      </dgm:prSet>
      <dgm:spPr/>
      <dgm:t>
        <a:bodyPr/>
        <a:lstStyle/>
        <a:p>
          <a:endParaRPr lang="en-GB"/>
        </a:p>
      </dgm:t>
    </dgm:pt>
  </dgm:ptLst>
  <dgm:cxnLst>
    <dgm:cxn modelId="{CD3AC657-99C6-FB48-A8FD-0F1E0A40A3F2}" type="presOf" srcId="{9BF03F3E-8334-4BCB-AF73-A69D0917AB0D}" destId="{16976C73-815A-430E-998A-6185B2E718F1}" srcOrd="0" destOrd="0" presId="urn:microsoft.com/office/officeart/2005/8/layout/balance1"/>
    <dgm:cxn modelId="{52A48C1F-42C6-6948-8D20-1F4D4053FD4B}" type="presOf" srcId="{78D01F3D-7C26-43E8-870E-3B2CD8A70784}" destId="{2D308543-36F4-4A29-81A1-2AEE6AC9412B}" srcOrd="0" destOrd="0" presId="urn:microsoft.com/office/officeart/2005/8/layout/balance1"/>
    <dgm:cxn modelId="{1FCE305B-11BF-7644-9B25-AFBECAA0D9A2}" type="presOf" srcId="{F051CEEB-3A6C-4AA8-A64D-0064751E5DA6}" destId="{5653C8B2-4DA1-4C85-9CED-AF891A678DB1}" srcOrd="0" destOrd="0" presId="urn:microsoft.com/office/officeart/2005/8/layout/balance1"/>
    <dgm:cxn modelId="{AAD2FC5E-E655-42CB-8E18-FDABC4E8259D}" srcId="{9BF03F3E-8334-4BCB-AF73-A69D0917AB0D}" destId="{1B9E4722-833C-423C-91FE-8C69E1D7CBAE}" srcOrd="0" destOrd="0" parTransId="{8383176E-A815-43F2-9649-3F2EC4F5E639}" sibTransId="{0F88A8AB-941A-492C-A64A-C15499F7A1FF}"/>
    <dgm:cxn modelId="{C72BF57D-8F69-064B-9AC9-DD2AB77BBBDA}" type="presOf" srcId="{2F4A9FF5-C6DC-43AE-AA18-191C189CED48}" destId="{1ABB3914-B564-42E2-A002-93C41B441BCA}" srcOrd="0" destOrd="0" presId="urn:microsoft.com/office/officeart/2005/8/layout/balance1"/>
    <dgm:cxn modelId="{09ADF89E-E656-40EE-B4B0-F516EB33AF40}" srcId="{78D01F3D-7C26-43E8-870E-3B2CD8A70784}" destId="{9BF03F3E-8334-4BCB-AF73-A69D0917AB0D}" srcOrd="1" destOrd="0" parTransId="{878284E1-5CD5-4643-9FDE-5EF0FD9D48B5}" sibTransId="{E087ED78-B236-4895-A8B1-6762DBE0C8CE}"/>
    <dgm:cxn modelId="{7E0C6F59-BAA2-ED48-BE8C-12C4EB59A18E}" type="presOf" srcId="{9B1E29CF-78B3-465C-B120-AC502D808645}" destId="{A751BD42-472B-4514-A317-ACBF3FAEAC4D}" srcOrd="0" destOrd="0" presId="urn:microsoft.com/office/officeart/2005/8/layout/balance1"/>
    <dgm:cxn modelId="{944B7BA8-E364-439D-91C8-32FDEDE6DE2B}" srcId="{78D01F3D-7C26-43E8-870E-3B2CD8A70784}" destId="{9B1E29CF-78B3-465C-B120-AC502D808645}" srcOrd="0" destOrd="0" parTransId="{95D6A5DF-822B-4FED-A8EE-82D1DE06D993}" sibTransId="{87BBC9C0-2BC7-4897-BF51-21A1889D3C9D}"/>
    <dgm:cxn modelId="{27E22B7B-FE32-4002-BCFF-89B2EC1421D5}" srcId="{9B1E29CF-78B3-465C-B120-AC502D808645}" destId="{F051CEEB-3A6C-4AA8-A64D-0064751E5DA6}" srcOrd="0" destOrd="0" parTransId="{B39AD72B-1FA1-48A0-8EDF-FD92B856CF23}" sibTransId="{F39D6859-A1DD-4381-9BF5-18AB5D8212BB}"/>
    <dgm:cxn modelId="{F081CA79-6AE1-6845-AFEC-06597BDB50AB}" type="presOf" srcId="{1B9E4722-833C-423C-91FE-8C69E1D7CBAE}" destId="{710A0858-FF5A-4E11-9B53-E98DF38B5A44}" srcOrd="0" destOrd="0" presId="urn:microsoft.com/office/officeart/2005/8/layout/balance1"/>
    <dgm:cxn modelId="{42884B85-0993-4D0C-9E92-CF631E892F2A}" srcId="{9BF03F3E-8334-4BCB-AF73-A69D0917AB0D}" destId="{2F4A9FF5-C6DC-43AE-AA18-191C189CED48}" srcOrd="1" destOrd="0" parTransId="{9640E560-901B-4522-8AC5-6B3EA964C1D4}" sibTransId="{1E26B631-4A2E-425B-81BD-45DBB4C108D4}"/>
    <dgm:cxn modelId="{C86F834A-E80E-6347-8B10-0B8DE6964550}" type="presParOf" srcId="{2D308543-36F4-4A29-81A1-2AEE6AC9412B}" destId="{3381788A-8E20-49C6-8236-1A9B568BF77D}" srcOrd="0" destOrd="0" presId="urn:microsoft.com/office/officeart/2005/8/layout/balance1"/>
    <dgm:cxn modelId="{AC25BCEF-B3F1-2142-91CD-6A6EDCF98A77}" type="presParOf" srcId="{2D308543-36F4-4A29-81A1-2AEE6AC9412B}" destId="{E6ACC7D6-A5EB-4420-AC05-2824799CA068}" srcOrd="1" destOrd="0" presId="urn:microsoft.com/office/officeart/2005/8/layout/balance1"/>
    <dgm:cxn modelId="{FA413847-A504-8247-9465-7E9057107A60}" type="presParOf" srcId="{E6ACC7D6-A5EB-4420-AC05-2824799CA068}" destId="{A751BD42-472B-4514-A317-ACBF3FAEAC4D}" srcOrd="0" destOrd="0" presId="urn:microsoft.com/office/officeart/2005/8/layout/balance1"/>
    <dgm:cxn modelId="{5B91F396-1768-5341-8D11-D20F7FE77063}" type="presParOf" srcId="{E6ACC7D6-A5EB-4420-AC05-2824799CA068}" destId="{16976C73-815A-430E-998A-6185B2E718F1}" srcOrd="1" destOrd="0" presId="urn:microsoft.com/office/officeart/2005/8/layout/balance1"/>
    <dgm:cxn modelId="{E5AA1017-8268-8946-B014-401D034B1BCA}" type="presParOf" srcId="{2D308543-36F4-4A29-81A1-2AEE6AC9412B}" destId="{1CD85415-783A-47CD-A9AC-15C00FEE212A}" srcOrd="2" destOrd="0" presId="urn:microsoft.com/office/officeart/2005/8/layout/balance1"/>
    <dgm:cxn modelId="{727D4A55-2AFB-BD4A-A1B4-E6A50B7544A7}" type="presParOf" srcId="{1CD85415-783A-47CD-A9AC-15C00FEE212A}" destId="{4912A34D-6E2D-4FE1-B2C6-20FDCB5E1670}" srcOrd="0" destOrd="0" presId="urn:microsoft.com/office/officeart/2005/8/layout/balance1"/>
    <dgm:cxn modelId="{64212FF4-DF2F-0F43-A5BE-E7A8A39AC3DF}" type="presParOf" srcId="{1CD85415-783A-47CD-A9AC-15C00FEE212A}" destId="{25D1F5AB-2F3D-410F-824F-284E9EEB0293}" srcOrd="1" destOrd="0" presId="urn:microsoft.com/office/officeart/2005/8/layout/balance1"/>
    <dgm:cxn modelId="{0E586AE4-99D9-E641-9401-905DEB26C3B3}" type="presParOf" srcId="{1CD85415-783A-47CD-A9AC-15C00FEE212A}" destId="{DD5B6E56-2860-477C-B6A9-001B1F63A429}" srcOrd="2" destOrd="0" presId="urn:microsoft.com/office/officeart/2005/8/layout/balance1"/>
    <dgm:cxn modelId="{407D5DC4-5083-7340-841C-10057E30DD4C}" type="presParOf" srcId="{1CD85415-783A-47CD-A9AC-15C00FEE212A}" destId="{710A0858-FF5A-4E11-9B53-E98DF38B5A44}" srcOrd="3" destOrd="0" presId="urn:microsoft.com/office/officeart/2005/8/layout/balance1"/>
    <dgm:cxn modelId="{DC2EF745-571D-5E4D-B52E-7AB5F0058684}" type="presParOf" srcId="{1CD85415-783A-47CD-A9AC-15C00FEE212A}" destId="{1ABB3914-B564-42E2-A002-93C41B441BCA}" srcOrd="4" destOrd="0" presId="urn:microsoft.com/office/officeart/2005/8/layout/balance1"/>
    <dgm:cxn modelId="{0402F927-512E-8B48-A839-99D61021B591}" type="presParOf" srcId="{1CD85415-783A-47CD-A9AC-15C00FEE212A}" destId="{5653C8B2-4DA1-4C85-9CED-AF891A678DB1}" srcOrd="5"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14BEBAC7-02D6-467C-81AA-C1BB79257BF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A81CDE83-08C8-4CFF-9978-87FD8BB00AF9}">
      <dgm:prSet/>
      <dgm:spPr/>
      <dgm:t>
        <a:bodyPr/>
        <a:lstStyle/>
        <a:p>
          <a:pPr rtl="0"/>
          <a:r>
            <a:rPr lang="en-GB" b="1" i="1" dirty="0" err="1" smtClean="0">
              <a:solidFill>
                <a:schemeClr val="accent5">
                  <a:lumMod val="50000"/>
                </a:schemeClr>
              </a:solidFill>
            </a:rPr>
            <a:t>Wouters</a:t>
          </a:r>
          <a:r>
            <a:rPr lang="en-GB" dirty="0" smtClean="0">
              <a:solidFill>
                <a:schemeClr val="accent5">
                  <a:lumMod val="50000"/>
                </a:schemeClr>
              </a:solidFill>
            </a:rPr>
            <a:t>: Regulations  adopted by the Bar of Netherlands prohibiting members of the bar from entering into partnerships with other professionals </a:t>
          </a:r>
          <a:endParaRPr lang="en-GB" dirty="0">
            <a:solidFill>
              <a:schemeClr val="accent5">
                <a:lumMod val="50000"/>
              </a:schemeClr>
            </a:solidFill>
          </a:endParaRPr>
        </a:p>
      </dgm:t>
    </dgm:pt>
    <dgm:pt modelId="{6D144681-E01D-440D-8E8A-987432DF217A}" type="parTrans" cxnId="{13B6A11C-BC94-439A-97E9-154620639810}">
      <dgm:prSet/>
      <dgm:spPr/>
      <dgm:t>
        <a:bodyPr/>
        <a:lstStyle/>
        <a:p>
          <a:endParaRPr lang="en-GB"/>
        </a:p>
      </dgm:t>
    </dgm:pt>
    <dgm:pt modelId="{57BE3D28-0882-46ED-B7CC-1948902C466F}" type="sibTrans" cxnId="{13B6A11C-BC94-439A-97E9-154620639810}">
      <dgm:prSet/>
      <dgm:spPr/>
      <dgm:t>
        <a:bodyPr/>
        <a:lstStyle/>
        <a:p>
          <a:endParaRPr lang="en-GB"/>
        </a:p>
      </dgm:t>
    </dgm:pt>
    <dgm:pt modelId="{6427F76E-4B83-46D4-BF48-BB11366BF743}" type="pres">
      <dgm:prSet presAssocID="{14BEBAC7-02D6-467C-81AA-C1BB79257BFD}" presName="vert0" presStyleCnt="0">
        <dgm:presLayoutVars>
          <dgm:dir/>
          <dgm:animOne val="branch"/>
          <dgm:animLvl val="lvl"/>
        </dgm:presLayoutVars>
      </dgm:prSet>
      <dgm:spPr/>
      <dgm:t>
        <a:bodyPr/>
        <a:lstStyle/>
        <a:p>
          <a:endParaRPr lang="en-GB"/>
        </a:p>
      </dgm:t>
    </dgm:pt>
    <dgm:pt modelId="{2D3A5A2D-1DA1-4183-BEFA-C07872EB597B}" type="pres">
      <dgm:prSet presAssocID="{A81CDE83-08C8-4CFF-9978-87FD8BB00AF9}" presName="thickLine" presStyleLbl="alignNode1" presStyleIdx="0" presStyleCnt="1"/>
      <dgm:spPr/>
    </dgm:pt>
    <dgm:pt modelId="{CAF804EF-DC9A-47EE-A391-238F427DBB7E}" type="pres">
      <dgm:prSet presAssocID="{A81CDE83-08C8-4CFF-9978-87FD8BB00AF9}" presName="horz1" presStyleCnt="0"/>
      <dgm:spPr/>
    </dgm:pt>
    <dgm:pt modelId="{CF0FE69B-6CF8-4F39-8526-A9A4EC7A64B9}" type="pres">
      <dgm:prSet presAssocID="{A81CDE83-08C8-4CFF-9978-87FD8BB00AF9}" presName="tx1" presStyleLbl="revTx" presStyleIdx="0" presStyleCnt="1"/>
      <dgm:spPr/>
      <dgm:t>
        <a:bodyPr/>
        <a:lstStyle/>
        <a:p>
          <a:endParaRPr lang="en-GB"/>
        </a:p>
      </dgm:t>
    </dgm:pt>
    <dgm:pt modelId="{A7085264-80CE-4BA1-B70B-1CC442526064}" type="pres">
      <dgm:prSet presAssocID="{A81CDE83-08C8-4CFF-9978-87FD8BB00AF9}" presName="vert1" presStyleCnt="0"/>
      <dgm:spPr/>
    </dgm:pt>
  </dgm:ptLst>
  <dgm:cxnLst>
    <dgm:cxn modelId="{8C9E8630-73B4-440B-A0BF-82BD5282B66A}" type="presOf" srcId="{14BEBAC7-02D6-467C-81AA-C1BB79257BFD}" destId="{6427F76E-4B83-46D4-BF48-BB11366BF743}" srcOrd="0" destOrd="0" presId="urn:microsoft.com/office/officeart/2008/layout/LinedList"/>
    <dgm:cxn modelId="{54E5345F-7263-4A7E-AFD7-039F90D414BE}" type="presOf" srcId="{A81CDE83-08C8-4CFF-9978-87FD8BB00AF9}" destId="{CF0FE69B-6CF8-4F39-8526-A9A4EC7A64B9}" srcOrd="0" destOrd="0" presId="urn:microsoft.com/office/officeart/2008/layout/LinedList"/>
    <dgm:cxn modelId="{13B6A11C-BC94-439A-97E9-154620639810}" srcId="{14BEBAC7-02D6-467C-81AA-C1BB79257BFD}" destId="{A81CDE83-08C8-4CFF-9978-87FD8BB00AF9}" srcOrd="0" destOrd="0" parTransId="{6D144681-E01D-440D-8E8A-987432DF217A}" sibTransId="{57BE3D28-0882-46ED-B7CC-1948902C466F}"/>
    <dgm:cxn modelId="{CB32CA07-C335-4F10-91CF-D1B2BD8847FA}" type="presParOf" srcId="{6427F76E-4B83-46D4-BF48-BB11366BF743}" destId="{2D3A5A2D-1DA1-4183-BEFA-C07872EB597B}" srcOrd="0" destOrd="0" presId="urn:microsoft.com/office/officeart/2008/layout/LinedList"/>
    <dgm:cxn modelId="{073F1EF7-E41E-43AD-BE9E-E3D2C51CF013}" type="presParOf" srcId="{6427F76E-4B83-46D4-BF48-BB11366BF743}" destId="{CAF804EF-DC9A-47EE-A391-238F427DBB7E}" srcOrd="1" destOrd="0" presId="urn:microsoft.com/office/officeart/2008/layout/LinedList"/>
    <dgm:cxn modelId="{AE98AEBB-7ABF-4A4F-A8D7-74413A2E8299}" type="presParOf" srcId="{CAF804EF-DC9A-47EE-A391-238F427DBB7E}" destId="{CF0FE69B-6CF8-4F39-8526-A9A4EC7A64B9}" srcOrd="0" destOrd="0" presId="urn:microsoft.com/office/officeart/2008/layout/LinedList"/>
    <dgm:cxn modelId="{4EEC56DA-D342-4D7B-BB45-67BC89E96172}" type="presParOf" srcId="{CAF804EF-DC9A-47EE-A391-238F427DBB7E}" destId="{A7085264-80CE-4BA1-B70B-1CC442526064}"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EB61074B-0F23-E14E-91BE-7F113A5A646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8C8D8812-565F-7B4A-B8B5-DF935A9F3F99}">
      <dgm:prSet/>
      <dgm:spPr/>
      <dgm:t>
        <a:bodyPr/>
        <a:lstStyle/>
        <a:p>
          <a:pPr rtl="0"/>
          <a:r>
            <a:rPr lang="en-US" dirty="0" err="1" smtClean="0"/>
            <a:t>ECJ</a:t>
          </a:r>
          <a:r>
            <a:rPr lang="en-US" dirty="0" smtClean="0"/>
            <a:t> – GC had erred in affirming Commission decision finding a number of measures (including pricing measures) designed to achieve interoperability of systems for payment and withdrawal by bank cards issued by CB members were restrictive of competition by object</a:t>
          </a:r>
          <a:endParaRPr lang="en-US" dirty="0"/>
        </a:p>
      </dgm:t>
    </dgm:pt>
    <dgm:pt modelId="{4E1A9995-6FA4-AB4A-99FE-9C23BA20F7AA}" type="parTrans" cxnId="{59CDA959-39DE-7341-AB39-92D4B8C2F366}">
      <dgm:prSet/>
      <dgm:spPr/>
      <dgm:t>
        <a:bodyPr/>
        <a:lstStyle/>
        <a:p>
          <a:endParaRPr lang="en-US"/>
        </a:p>
      </dgm:t>
    </dgm:pt>
    <dgm:pt modelId="{97972E23-3A69-9542-9EDE-6DCB4018887C}" type="sibTrans" cxnId="{59CDA959-39DE-7341-AB39-92D4B8C2F366}">
      <dgm:prSet/>
      <dgm:spPr/>
      <dgm:t>
        <a:bodyPr/>
        <a:lstStyle/>
        <a:p>
          <a:endParaRPr lang="en-US"/>
        </a:p>
      </dgm:t>
    </dgm:pt>
    <dgm:pt modelId="{ECC85C3D-827A-E549-AC00-FF318E92303B}">
      <dgm:prSet/>
      <dgm:spPr/>
      <dgm:t>
        <a:bodyPr/>
        <a:lstStyle/>
        <a:p>
          <a:pPr rtl="0"/>
          <a:r>
            <a:rPr lang="en-US" dirty="0" smtClean="0"/>
            <a:t>Only restrictive of competition by object if coordination reveals i</a:t>
          </a:r>
          <a:r>
            <a:rPr lang="en-US" i="1" dirty="0" smtClean="0"/>
            <a:t>n itself a sufficient degree of harm to competition </a:t>
          </a:r>
          <a:r>
            <a:rPr lang="en-US" dirty="0" smtClean="0"/>
            <a:t>– concept should be applied restrictively</a:t>
          </a:r>
        </a:p>
        <a:p>
          <a:pPr rtl="0"/>
          <a:r>
            <a:rPr lang="en-US" dirty="0" smtClean="0"/>
            <a:t>GC had not explained why measures revealed a sufficient degree of harm or sufficiently taken account of the fact that restraints to combat free-riding and to balance issuing/ acquisition activities</a:t>
          </a:r>
          <a:endParaRPr lang="en-US" dirty="0"/>
        </a:p>
      </dgm:t>
    </dgm:pt>
    <dgm:pt modelId="{923EE93B-D0EE-9C4F-BD80-2B66DA8E1A2A}" type="parTrans" cxnId="{D66E82BF-7938-B94D-A183-562A3130CAA7}">
      <dgm:prSet/>
      <dgm:spPr/>
      <dgm:t>
        <a:bodyPr/>
        <a:lstStyle/>
        <a:p>
          <a:endParaRPr lang="en-US"/>
        </a:p>
      </dgm:t>
    </dgm:pt>
    <dgm:pt modelId="{5735C0CB-A61F-3942-9B2D-716738D0E71B}" type="sibTrans" cxnId="{D66E82BF-7938-B94D-A183-562A3130CAA7}">
      <dgm:prSet/>
      <dgm:spPr/>
      <dgm:t>
        <a:bodyPr/>
        <a:lstStyle/>
        <a:p>
          <a:endParaRPr lang="en-US"/>
        </a:p>
      </dgm:t>
    </dgm:pt>
    <dgm:pt modelId="{4304550D-B993-0C47-BE02-98B8BC0D79C6}" type="pres">
      <dgm:prSet presAssocID="{EB61074B-0F23-E14E-91BE-7F113A5A6465}" presName="vert0" presStyleCnt="0">
        <dgm:presLayoutVars>
          <dgm:dir/>
          <dgm:animOne val="branch"/>
          <dgm:animLvl val="lvl"/>
        </dgm:presLayoutVars>
      </dgm:prSet>
      <dgm:spPr/>
      <dgm:t>
        <a:bodyPr/>
        <a:lstStyle/>
        <a:p>
          <a:endParaRPr lang="en-US"/>
        </a:p>
      </dgm:t>
    </dgm:pt>
    <dgm:pt modelId="{83A87660-16D5-124B-A41C-D4F5118EF095}" type="pres">
      <dgm:prSet presAssocID="{8C8D8812-565F-7B4A-B8B5-DF935A9F3F99}" presName="thickLine" presStyleLbl="alignNode1" presStyleIdx="0" presStyleCnt="2"/>
      <dgm:spPr/>
    </dgm:pt>
    <dgm:pt modelId="{C911A0FB-5596-F24F-857B-59E9E2662314}" type="pres">
      <dgm:prSet presAssocID="{8C8D8812-565F-7B4A-B8B5-DF935A9F3F99}" presName="horz1" presStyleCnt="0"/>
      <dgm:spPr/>
    </dgm:pt>
    <dgm:pt modelId="{F2605680-A5B4-4347-8D61-8477AA978A0C}" type="pres">
      <dgm:prSet presAssocID="{8C8D8812-565F-7B4A-B8B5-DF935A9F3F99}" presName="tx1" presStyleLbl="revTx" presStyleIdx="0" presStyleCnt="2"/>
      <dgm:spPr/>
      <dgm:t>
        <a:bodyPr/>
        <a:lstStyle/>
        <a:p>
          <a:endParaRPr lang="en-US"/>
        </a:p>
      </dgm:t>
    </dgm:pt>
    <dgm:pt modelId="{0415831D-52C9-EA42-BC63-6B51F47CFB06}" type="pres">
      <dgm:prSet presAssocID="{8C8D8812-565F-7B4A-B8B5-DF935A9F3F99}" presName="vert1" presStyleCnt="0"/>
      <dgm:spPr/>
    </dgm:pt>
    <dgm:pt modelId="{981E2ED3-7A92-9D4A-A5C6-2D03AE532AA7}" type="pres">
      <dgm:prSet presAssocID="{ECC85C3D-827A-E549-AC00-FF318E92303B}" presName="thickLine" presStyleLbl="alignNode1" presStyleIdx="1" presStyleCnt="2"/>
      <dgm:spPr/>
    </dgm:pt>
    <dgm:pt modelId="{E9B0F2D3-AEB6-EC48-AB78-125DED83A9EF}" type="pres">
      <dgm:prSet presAssocID="{ECC85C3D-827A-E549-AC00-FF318E92303B}" presName="horz1" presStyleCnt="0"/>
      <dgm:spPr/>
    </dgm:pt>
    <dgm:pt modelId="{A55F6D7F-54CA-0647-98F4-859AEF6BB1BB}" type="pres">
      <dgm:prSet presAssocID="{ECC85C3D-827A-E549-AC00-FF318E92303B}" presName="tx1" presStyleLbl="revTx" presStyleIdx="1" presStyleCnt="2"/>
      <dgm:spPr/>
      <dgm:t>
        <a:bodyPr/>
        <a:lstStyle/>
        <a:p>
          <a:endParaRPr lang="en-US"/>
        </a:p>
      </dgm:t>
    </dgm:pt>
    <dgm:pt modelId="{4BEF5659-C1FF-C142-8DE4-8603119484D1}" type="pres">
      <dgm:prSet presAssocID="{ECC85C3D-827A-E549-AC00-FF318E92303B}" presName="vert1" presStyleCnt="0"/>
      <dgm:spPr/>
    </dgm:pt>
  </dgm:ptLst>
  <dgm:cxnLst>
    <dgm:cxn modelId="{59CDA959-39DE-7341-AB39-92D4B8C2F366}" srcId="{EB61074B-0F23-E14E-91BE-7F113A5A6465}" destId="{8C8D8812-565F-7B4A-B8B5-DF935A9F3F99}" srcOrd="0" destOrd="0" parTransId="{4E1A9995-6FA4-AB4A-99FE-9C23BA20F7AA}" sibTransId="{97972E23-3A69-9542-9EDE-6DCB4018887C}"/>
    <dgm:cxn modelId="{5ABB8099-94CB-4749-AD35-1B36ECFD22C6}" type="presOf" srcId="{EB61074B-0F23-E14E-91BE-7F113A5A6465}" destId="{4304550D-B993-0C47-BE02-98B8BC0D79C6}" srcOrd="0" destOrd="0" presId="urn:microsoft.com/office/officeart/2008/layout/LinedList"/>
    <dgm:cxn modelId="{74CC9AF0-28ED-464F-ADC1-5A05949DB187}" type="presOf" srcId="{8C8D8812-565F-7B4A-B8B5-DF935A9F3F99}" destId="{F2605680-A5B4-4347-8D61-8477AA978A0C}" srcOrd="0" destOrd="0" presId="urn:microsoft.com/office/officeart/2008/layout/LinedList"/>
    <dgm:cxn modelId="{D66E82BF-7938-B94D-A183-562A3130CAA7}" srcId="{EB61074B-0F23-E14E-91BE-7F113A5A6465}" destId="{ECC85C3D-827A-E549-AC00-FF318E92303B}" srcOrd="1" destOrd="0" parTransId="{923EE93B-D0EE-9C4F-BD80-2B66DA8E1A2A}" sibTransId="{5735C0CB-A61F-3942-9B2D-716738D0E71B}"/>
    <dgm:cxn modelId="{5EE17184-9126-4686-AB9F-4D7421674087}" type="presOf" srcId="{ECC85C3D-827A-E549-AC00-FF318E92303B}" destId="{A55F6D7F-54CA-0647-98F4-859AEF6BB1BB}" srcOrd="0" destOrd="0" presId="urn:microsoft.com/office/officeart/2008/layout/LinedList"/>
    <dgm:cxn modelId="{19D4A011-9AD6-4AC6-A77C-10D8B9311EA2}" type="presParOf" srcId="{4304550D-B993-0C47-BE02-98B8BC0D79C6}" destId="{83A87660-16D5-124B-A41C-D4F5118EF095}" srcOrd="0" destOrd="0" presId="urn:microsoft.com/office/officeart/2008/layout/LinedList"/>
    <dgm:cxn modelId="{8B70E813-D416-4880-B28A-11752CB02E71}" type="presParOf" srcId="{4304550D-B993-0C47-BE02-98B8BC0D79C6}" destId="{C911A0FB-5596-F24F-857B-59E9E2662314}" srcOrd="1" destOrd="0" presId="urn:microsoft.com/office/officeart/2008/layout/LinedList"/>
    <dgm:cxn modelId="{B8189EFA-A740-46E6-894F-9692C5C7C268}" type="presParOf" srcId="{C911A0FB-5596-F24F-857B-59E9E2662314}" destId="{F2605680-A5B4-4347-8D61-8477AA978A0C}" srcOrd="0" destOrd="0" presId="urn:microsoft.com/office/officeart/2008/layout/LinedList"/>
    <dgm:cxn modelId="{76B1A8D9-59C6-4946-AE5D-EFD2CAC20949}" type="presParOf" srcId="{C911A0FB-5596-F24F-857B-59E9E2662314}" destId="{0415831D-52C9-EA42-BC63-6B51F47CFB06}" srcOrd="1" destOrd="0" presId="urn:microsoft.com/office/officeart/2008/layout/LinedList"/>
    <dgm:cxn modelId="{316080EF-E08A-4082-BAD8-C1FF21DED4E2}" type="presParOf" srcId="{4304550D-B993-0C47-BE02-98B8BC0D79C6}" destId="{981E2ED3-7A92-9D4A-A5C6-2D03AE532AA7}" srcOrd="2" destOrd="0" presId="urn:microsoft.com/office/officeart/2008/layout/LinedList"/>
    <dgm:cxn modelId="{C9D8E8CE-C476-42DF-B638-EC6E91C9B784}" type="presParOf" srcId="{4304550D-B993-0C47-BE02-98B8BC0D79C6}" destId="{E9B0F2D3-AEB6-EC48-AB78-125DED83A9EF}" srcOrd="3" destOrd="0" presId="urn:microsoft.com/office/officeart/2008/layout/LinedList"/>
    <dgm:cxn modelId="{5B06DAA4-B577-451B-BFBE-CD890E39A950}" type="presParOf" srcId="{E9B0F2D3-AEB6-EC48-AB78-125DED83A9EF}" destId="{A55F6D7F-54CA-0647-98F4-859AEF6BB1BB}" srcOrd="0" destOrd="0" presId="urn:microsoft.com/office/officeart/2008/layout/LinedList"/>
    <dgm:cxn modelId="{CDFAA2F0-4B28-446F-A411-037384A3953A}" type="presParOf" srcId="{E9B0F2D3-AEB6-EC48-AB78-125DED83A9EF}" destId="{4BEF5659-C1FF-C142-8DE4-8603119484D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EF2DB2-5E6B-4B23-903D-EE4766C7C4A1}" type="doc">
      <dgm:prSet loTypeId="urn:microsoft.com/office/officeart/2005/8/layout/hList1" loCatId="list" qsTypeId="urn:microsoft.com/office/officeart/2005/8/quickstyle/simple2" qsCatId="simple" csTypeId="urn:microsoft.com/office/officeart/2005/8/colors/accent0_1" csCatId="mainScheme" phldr="1"/>
      <dgm:spPr/>
      <dgm:t>
        <a:bodyPr/>
        <a:lstStyle/>
        <a:p>
          <a:endParaRPr lang="en-GB"/>
        </a:p>
      </dgm:t>
    </dgm:pt>
    <dgm:pt modelId="{ED2E83AF-7920-4F45-AB6B-9A256DF164AB}">
      <dgm:prSet/>
      <dgm:spPr/>
      <dgm:t>
        <a:bodyPr/>
        <a:lstStyle/>
        <a:p>
          <a:pPr rtl="0"/>
          <a:r>
            <a:rPr lang="en-GB" dirty="0" smtClean="0"/>
            <a:t>Are we looking for agreements which harm</a:t>
          </a:r>
          <a:endParaRPr lang="en-GB" dirty="0"/>
        </a:p>
      </dgm:t>
    </dgm:pt>
    <dgm:pt modelId="{46B8B79D-87AE-4AA0-8D83-6FEB43A066F0}" type="parTrans" cxnId="{768B4827-7822-4FB5-8BDF-F3264C291850}">
      <dgm:prSet/>
      <dgm:spPr/>
      <dgm:t>
        <a:bodyPr/>
        <a:lstStyle/>
        <a:p>
          <a:endParaRPr lang="en-GB"/>
        </a:p>
      </dgm:t>
    </dgm:pt>
    <dgm:pt modelId="{7812F961-6D0E-443E-A92A-A88EFBF8B889}" type="sibTrans" cxnId="{768B4827-7822-4FB5-8BDF-F3264C291850}">
      <dgm:prSet/>
      <dgm:spPr/>
      <dgm:t>
        <a:bodyPr/>
        <a:lstStyle/>
        <a:p>
          <a:endParaRPr lang="en-GB"/>
        </a:p>
      </dgm:t>
    </dgm:pt>
    <dgm:pt modelId="{9789DB2F-AB2B-433F-A575-D386CFA0DFD3}">
      <dgm:prSet/>
      <dgm:spPr/>
      <dgm:t>
        <a:bodyPr/>
        <a:lstStyle/>
        <a:p>
          <a:pPr rtl="0"/>
          <a:r>
            <a:rPr lang="en-GB" dirty="0" smtClean="0"/>
            <a:t>Consumer welfare (likely to lead to higher prices, reduced output/ innovations, less choice)?</a:t>
          </a:r>
          <a:endParaRPr lang="en-GB" dirty="0"/>
        </a:p>
      </dgm:t>
    </dgm:pt>
    <dgm:pt modelId="{C2EEC7D3-5E0D-4741-8A36-75F719706C65}" type="parTrans" cxnId="{2B56C4A1-3893-444B-9D34-118ABC9FE632}">
      <dgm:prSet/>
      <dgm:spPr/>
      <dgm:t>
        <a:bodyPr/>
        <a:lstStyle/>
        <a:p>
          <a:endParaRPr lang="en-GB"/>
        </a:p>
      </dgm:t>
    </dgm:pt>
    <dgm:pt modelId="{8CE997F7-C1EF-45A6-9398-6C4AE3A16466}" type="sibTrans" cxnId="{2B56C4A1-3893-444B-9D34-118ABC9FE632}">
      <dgm:prSet/>
      <dgm:spPr/>
      <dgm:t>
        <a:bodyPr/>
        <a:lstStyle/>
        <a:p>
          <a:endParaRPr lang="en-GB"/>
        </a:p>
      </dgm:t>
    </dgm:pt>
    <dgm:pt modelId="{F673ACDE-1D26-4BB9-885F-2C76620782B8}">
      <dgm:prSet/>
      <dgm:spPr/>
      <dgm:t>
        <a:bodyPr/>
        <a:lstStyle/>
        <a:p>
          <a:pPr rtl="0"/>
          <a:r>
            <a:rPr lang="en-GB" dirty="0" smtClean="0"/>
            <a:t>Free movement of goods/ services through EU? </a:t>
          </a:r>
          <a:endParaRPr lang="en-GB" dirty="0"/>
        </a:p>
      </dgm:t>
    </dgm:pt>
    <dgm:pt modelId="{CD3DDA95-A3C3-4420-8DC6-BBAF5C89F627}" type="parTrans" cxnId="{9627B7AC-63A4-437B-8CEB-0DB25D29918D}">
      <dgm:prSet/>
      <dgm:spPr/>
      <dgm:t>
        <a:bodyPr/>
        <a:lstStyle/>
        <a:p>
          <a:endParaRPr lang="en-GB"/>
        </a:p>
      </dgm:t>
    </dgm:pt>
    <dgm:pt modelId="{CF731EED-45A0-4D36-8D11-A566FBDD36F4}" type="sibTrans" cxnId="{9627B7AC-63A4-437B-8CEB-0DB25D29918D}">
      <dgm:prSet/>
      <dgm:spPr/>
      <dgm:t>
        <a:bodyPr/>
        <a:lstStyle/>
        <a:p>
          <a:endParaRPr lang="en-GB"/>
        </a:p>
      </dgm:t>
    </dgm:pt>
    <dgm:pt modelId="{255015B3-4DB0-4238-AE92-ECD4CD2FA590}">
      <dgm:prSet/>
      <dgm:spPr/>
      <dgm:t>
        <a:bodyPr/>
        <a:lstStyle/>
        <a:p>
          <a:pPr rtl="0"/>
          <a:r>
            <a:rPr lang="en-GB" dirty="0" smtClean="0"/>
            <a:t>What if</a:t>
          </a:r>
          <a:endParaRPr lang="en-GB" dirty="0"/>
        </a:p>
      </dgm:t>
    </dgm:pt>
    <dgm:pt modelId="{0AAEBCDE-A084-4530-940D-D41CEFEE3959}" type="parTrans" cxnId="{294B1EC1-E373-4A5D-8AE0-924A2DAFA459}">
      <dgm:prSet/>
      <dgm:spPr/>
      <dgm:t>
        <a:bodyPr/>
        <a:lstStyle/>
        <a:p>
          <a:endParaRPr lang="en-GB"/>
        </a:p>
      </dgm:t>
    </dgm:pt>
    <dgm:pt modelId="{1530A3E4-DBC8-4C4F-9C96-D9169DA8A446}" type="sibTrans" cxnId="{294B1EC1-E373-4A5D-8AE0-924A2DAFA459}">
      <dgm:prSet/>
      <dgm:spPr/>
      <dgm:t>
        <a:bodyPr/>
        <a:lstStyle/>
        <a:p>
          <a:endParaRPr lang="en-GB"/>
        </a:p>
      </dgm:t>
    </dgm:pt>
    <dgm:pt modelId="{A750832A-FFA0-44EB-8145-33EA6BEAD110}">
      <dgm:prSet/>
      <dgm:spPr/>
      <dgm:t>
        <a:bodyPr/>
        <a:lstStyle/>
        <a:p>
          <a:pPr rtl="0"/>
          <a:r>
            <a:rPr lang="en-GB" dirty="0" smtClean="0"/>
            <a:t>Benefits/ efficiencies outweigh harm – e.g., agreement reduces costs which will be passed on in form of lower prices to consumers – or offers consumers opportunity for better quality product greater choice</a:t>
          </a:r>
          <a:endParaRPr lang="en-GB" dirty="0"/>
        </a:p>
      </dgm:t>
    </dgm:pt>
    <dgm:pt modelId="{0919A932-393F-4081-B6A5-801CC6CC7A14}" type="parTrans" cxnId="{BB648240-B086-4314-94E4-9F2E836658D7}">
      <dgm:prSet/>
      <dgm:spPr/>
      <dgm:t>
        <a:bodyPr/>
        <a:lstStyle/>
        <a:p>
          <a:endParaRPr lang="en-GB"/>
        </a:p>
      </dgm:t>
    </dgm:pt>
    <dgm:pt modelId="{58EDF818-67A7-4B32-B08C-61314E0626C3}" type="sibTrans" cxnId="{BB648240-B086-4314-94E4-9F2E836658D7}">
      <dgm:prSet/>
      <dgm:spPr/>
      <dgm:t>
        <a:bodyPr/>
        <a:lstStyle/>
        <a:p>
          <a:endParaRPr lang="en-GB"/>
        </a:p>
      </dgm:t>
    </dgm:pt>
    <dgm:pt modelId="{968CEF62-CA99-40A0-A392-23D47EFF3BC2}">
      <dgm:prSet/>
      <dgm:spPr/>
      <dgm:t>
        <a:bodyPr/>
        <a:lstStyle/>
        <a:p>
          <a:pPr rtl="0"/>
          <a:r>
            <a:rPr lang="en-GB" dirty="0" smtClean="0"/>
            <a:t>Environmental/ regional benefits/ other public policy benefits?</a:t>
          </a:r>
          <a:endParaRPr lang="en-GB" dirty="0"/>
        </a:p>
      </dgm:t>
    </dgm:pt>
    <dgm:pt modelId="{478E4FB0-DA1C-4253-BA13-46D4A47FB30E}" type="parTrans" cxnId="{3C182EE1-7A25-4C11-9662-6FF7BD1CB0E5}">
      <dgm:prSet/>
      <dgm:spPr/>
      <dgm:t>
        <a:bodyPr/>
        <a:lstStyle/>
        <a:p>
          <a:endParaRPr lang="en-GB"/>
        </a:p>
      </dgm:t>
    </dgm:pt>
    <dgm:pt modelId="{CBDDB8CE-0CF6-4046-B3E2-DBD9EFD1D095}" type="sibTrans" cxnId="{3C182EE1-7A25-4C11-9662-6FF7BD1CB0E5}">
      <dgm:prSet/>
      <dgm:spPr/>
      <dgm:t>
        <a:bodyPr/>
        <a:lstStyle/>
        <a:p>
          <a:endParaRPr lang="en-GB"/>
        </a:p>
      </dgm:t>
    </dgm:pt>
    <dgm:pt modelId="{821BBF5E-4C9E-4C47-9F7A-507E687CE959}">
      <dgm:prSet/>
      <dgm:spPr/>
      <dgm:t>
        <a:bodyPr/>
        <a:lstStyle/>
        <a:p>
          <a:pPr rtl="0"/>
          <a:endParaRPr lang="en-GB" dirty="0"/>
        </a:p>
      </dgm:t>
    </dgm:pt>
    <dgm:pt modelId="{64729EE2-E837-4FAB-A95C-9BCC71AC4846}" type="parTrans" cxnId="{4B3AF830-06B4-41C5-BFD5-F18316AEEB1A}">
      <dgm:prSet/>
      <dgm:spPr/>
      <dgm:t>
        <a:bodyPr/>
        <a:lstStyle/>
        <a:p>
          <a:endParaRPr lang="en-GB"/>
        </a:p>
      </dgm:t>
    </dgm:pt>
    <dgm:pt modelId="{7A5A4970-2663-4B9D-B031-8A428230ADAF}" type="sibTrans" cxnId="{4B3AF830-06B4-41C5-BFD5-F18316AEEB1A}">
      <dgm:prSet/>
      <dgm:spPr/>
      <dgm:t>
        <a:bodyPr/>
        <a:lstStyle/>
        <a:p>
          <a:endParaRPr lang="en-GB"/>
        </a:p>
      </dgm:t>
    </dgm:pt>
    <dgm:pt modelId="{4645105D-0B8C-41F6-9073-203A2B83F08D}">
      <dgm:prSet/>
      <dgm:spPr/>
      <dgm:t>
        <a:bodyPr/>
        <a:lstStyle/>
        <a:p>
          <a:pPr rtl="0"/>
          <a:r>
            <a:rPr lang="en-GB" dirty="0" smtClean="0"/>
            <a:t>Restrict economic freedom of firms?</a:t>
          </a:r>
          <a:endParaRPr lang="en-GB" dirty="0"/>
        </a:p>
      </dgm:t>
    </dgm:pt>
    <dgm:pt modelId="{D7EEAA14-E339-4B28-BCDA-5262A53EDC22}" type="parTrans" cxnId="{FB71D6C3-B7A8-4BD3-BC0F-ACBEA722C3F1}">
      <dgm:prSet/>
      <dgm:spPr/>
    </dgm:pt>
    <dgm:pt modelId="{344EF174-457B-4F7C-B883-8418911C55AE}" type="sibTrans" cxnId="{FB71D6C3-B7A8-4BD3-BC0F-ACBEA722C3F1}">
      <dgm:prSet/>
      <dgm:spPr/>
    </dgm:pt>
    <dgm:pt modelId="{E691A040-1080-428B-99FD-ED659C9B2171}" type="pres">
      <dgm:prSet presAssocID="{F1EF2DB2-5E6B-4B23-903D-EE4766C7C4A1}" presName="Name0" presStyleCnt="0">
        <dgm:presLayoutVars>
          <dgm:dir/>
          <dgm:animLvl val="lvl"/>
          <dgm:resizeHandles val="exact"/>
        </dgm:presLayoutVars>
      </dgm:prSet>
      <dgm:spPr/>
      <dgm:t>
        <a:bodyPr/>
        <a:lstStyle/>
        <a:p>
          <a:endParaRPr lang="en-GB"/>
        </a:p>
      </dgm:t>
    </dgm:pt>
    <dgm:pt modelId="{87C97432-EB8B-4C34-BED2-41AD71EDDA82}" type="pres">
      <dgm:prSet presAssocID="{ED2E83AF-7920-4F45-AB6B-9A256DF164AB}" presName="composite" presStyleCnt="0"/>
      <dgm:spPr/>
    </dgm:pt>
    <dgm:pt modelId="{4DCABFE2-C43C-442D-B4B4-466ABD2DBC6F}" type="pres">
      <dgm:prSet presAssocID="{ED2E83AF-7920-4F45-AB6B-9A256DF164AB}" presName="parTx" presStyleLbl="alignNode1" presStyleIdx="0" presStyleCnt="2">
        <dgm:presLayoutVars>
          <dgm:chMax val="0"/>
          <dgm:chPref val="0"/>
          <dgm:bulletEnabled val="1"/>
        </dgm:presLayoutVars>
      </dgm:prSet>
      <dgm:spPr/>
      <dgm:t>
        <a:bodyPr/>
        <a:lstStyle/>
        <a:p>
          <a:endParaRPr lang="en-GB"/>
        </a:p>
      </dgm:t>
    </dgm:pt>
    <dgm:pt modelId="{86B536DD-6558-4327-8E01-2303A1D637D4}" type="pres">
      <dgm:prSet presAssocID="{ED2E83AF-7920-4F45-AB6B-9A256DF164AB}" presName="desTx" presStyleLbl="alignAccFollowNode1" presStyleIdx="0" presStyleCnt="2">
        <dgm:presLayoutVars>
          <dgm:bulletEnabled val="1"/>
        </dgm:presLayoutVars>
      </dgm:prSet>
      <dgm:spPr/>
      <dgm:t>
        <a:bodyPr/>
        <a:lstStyle/>
        <a:p>
          <a:endParaRPr lang="en-GB"/>
        </a:p>
      </dgm:t>
    </dgm:pt>
    <dgm:pt modelId="{1E281131-620F-4DF1-A4F0-F803D0E43A1C}" type="pres">
      <dgm:prSet presAssocID="{7812F961-6D0E-443E-A92A-A88EFBF8B889}" presName="space" presStyleCnt="0"/>
      <dgm:spPr/>
    </dgm:pt>
    <dgm:pt modelId="{8C9901FD-C8F1-4629-A31A-5FF723D3F2BF}" type="pres">
      <dgm:prSet presAssocID="{255015B3-4DB0-4238-AE92-ECD4CD2FA590}" presName="composite" presStyleCnt="0"/>
      <dgm:spPr/>
    </dgm:pt>
    <dgm:pt modelId="{7B331368-364D-452F-8BA8-0A92E15D4E36}" type="pres">
      <dgm:prSet presAssocID="{255015B3-4DB0-4238-AE92-ECD4CD2FA590}" presName="parTx" presStyleLbl="alignNode1" presStyleIdx="1" presStyleCnt="2">
        <dgm:presLayoutVars>
          <dgm:chMax val="0"/>
          <dgm:chPref val="0"/>
          <dgm:bulletEnabled val="1"/>
        </dgm:presLayoutVars>
      </dgm:prSet>
      <dgm:spPr/>
      <dgm:t>
        <a:bodyPr/>
        <a:lstStyle/>
        <a:p>
          <a:endParaRPr lang="en-GB"/>
        </a:p>
      </dgm:t>
    </dgm:pt>
    <dgm:pt modelId="{B1103708-1584-4554-822A-5DA7230F3C69}" type="pres">
      <dgm:prSet presAssocID="{255015B3-4DB0-4238-AE92-ECD4CD2FA590}" presName="desTx" presStyleLbl="alignAccFollowNode1" presStyleIdx="1" presStyleCnt="2">
        <dgm:presLayoutVars>
          <dgm:bulletEnabled val="1"/>
        </dgm:presLayoutVars>
      </dgm:prSet>
      <dgm:spPr/>
      <dgm:t>
        <a:bodyPr/>
        <a:lstStyle/>
        <a:p>
          <a:endParaRPr lang="en-GB"/>
        </a:p>
      </dgm:t>
    </dgm:pt>
  </dgm:ptLst>
  <dgm:cxnLst>
    <dgm:cxn modelId="{4B3AF830-06B4-41C5-BFD5-F18316AEEB1A}" srcId="{255015B3-4DB0-4238-AE92-ECD4CD2FA590}" destId="{821BBF5E-4C9E-4C47-9F7A-507E687CE959}" srcOrd="2" destOrd="0" parTransId="{64729EE2-E837-4FAB-A95C-9BCC71AC4846}" sibTransId="{7A5A4970-2663-4B9D-B031-8A428230ADAF}"/>
    <dgm:cxn modelId="{3EFD6D07-E2DC-FF4C-8A01-0C854CA20FF9}" type="presOf" srcId="{F1EF2DB2-5E6B-4B23-903D-EE4766C7C4A1}" destId="{E691A040-1080-428B-99FD-ED659C9B2171}" srcOrd="0" destOrd="0" presId="urn:microsoft.com/office/officeart/2005/8/layout/hList1"/>
    <dgm:cxn modelId="{3C182EE1-7A25-4C11-9662-6FF7BD1CB0E5}" srcId="{255015B3-4DB0-4238-AE92-ECD4CD2FA590}" destId="{968CEF62-CA99-40A0-A392-23D47EFF3BC2}" srcOrd="1" destOrd="0" parTransId="{478E4FB0-DA1C-4253-BA13-46D4A47FB30E}" sibTransId="{CBDDB8CE-0CF6-4046-B3E2-DBD9EFD1D095}"/>
    <dgm:cxn modelId="{9627B7AC-63A4-437B-8CEB-0DB25D29918D}" srcId="{ED2E83AF-7920-4F45-AB6B-9A256DF164AB}" destId="{F673ACDE-1D26-4BB9-885F-2C76620782B8}" srcOrd="2" destOrd="0" parTransId="{CD3DDA95-A3C3-4420-8DC6-BBAF5C89F627}" sibTransId="{CF731EED-45A0-4D36-8D11-A566FBDD36F4}"/>
    <dgm:cxn modelId="{451277D8-83CA-DE4E-916A-2F14ADC74E57}" type="presOf" srcId="{255015B3-4DB0-4238-AE92-ECD4CD2FA590}" destId="{7B331368-364D-452F-8BA8-0A92E15D4E36}" srcOrd="0" destOrd="0" presId="urn:microsoft.com/office/officeart/2005/8/layout/hList1"/>
    <dgm:cxn modelId="{52C2BE3B-3ECD-784F-A4DD-C11317D74EDC}" type="presOf" srcId="{A750832A-FFA0-44EB-8145-33EA6BEAD110}" destId="{B1103708-1584-4554-822A-5DA7230F3C69}" srcOrd="0" destOrd="0" presId="urn:microsoft.com/office/officeart/2005/8/layout/hList1"/>
    <dgm:cxn modelId="{FB71D6C3-B7A8-4BD3-BC0F-ACBEA722C3F1}" srcId="{ED2E83AF-7920-4F45-AB6B-9A256DF164AB}" destId="{4645105D-0B8C-41F6-9073-203A2B83F08D}" srcOrd="1" destOrd="0" parTransId="{D7EEAA14-E339-4B28-BCDA-5262A53EDC22}" sibTransId="{344EF174-457B-4F7C-B883-8418911C55AE}"/>
    <dgm:cxn modelId="{C453CDF4-CA36-1044-91D8-0F71EF689E01}" type="presOf" srcId="{ED2E83AF-7920-4F45-AB6B-9A256DF164AB}" destId="{4DCABFE2-C43C-442D-B4B4-466ABD2DBC6F}" srcOrd="0" destOrd="0" presId="urn:microsoft.com/office/officeart/2005/8/layout/hList1"/>
    <dgm:cxn modelId="{294B1EC1-E373-4A5D-8AE0-924A2DAFA459}" srcId="{F1EF2DB2-5E6B-4B23-903D-EE4766C7C4A1}" destId="{255015B3-4DB0-4238-AE92-ECD4CD2FA590}" srcOrd="1" destOrd="0" parTransId="{0AAEBCDE-A084-4530-940D-D41CEFEE3959}" sibTransId="{1530A3E4-DBC8-4C4F-9C96-D9169DA8A446}"/>
    <dgm:cxn modelId="{F25FFBB9-7785-A742-8476-46F3176A394D}" type="presOf" srcId="{821BBF5E-4C9E-4C47-9F7A-507E687CE959}" destId="{B1103708-1584-4554-822A-5DA7230F3C69}" srcOrd="0" destOrd="2" presId="urn:microsoft.com/office/officeart/2005/8/layout/hList1"/>
    <dgm:cxn modelId="{45A5A9A4-5151-4049-BC57-114CFE27DE8B}" type="presOf" srcId="{968CEF62-CA99-40A0-A392-23D47EFF3BC2}" destId="{B1103708-1584-4554-822A-5DA7230F3C69}" srcOrd="0" destOrd="1" presId="urn:microsoft.com/office/officeart/2005/8/layout/hList1"/>
    <dgm:cxn modelId="{768B4827-7822-4FB5-8BDF-F3264C291850}" srcId="{F1EF2DB2-5E6B-4B23-903D-EE4766C7C4A1}" destId="{ED2E83AF-7920-4F45-AB6B-9A256DF164AB}" srcOrd="0" destOrd="0" parTransId="{46B8B79D-87AE-4AA0-8D83-6FEB43A066F0}" sibTransId="{7812F961-6D0E-443E-A92A-A88EFBF8B889}"/>
    <dgm:cxn modelId="{2B56C4A1-3893-444B-9D34-118ABC9FE632}" srcId="{ED2E83AF-7920-4F45-AB6B-9A256DF164AB}" destId="{9789DB2F-AB2B-433F-A575-D386CFA0DFD3}" srcOrd="0" destOrd="0" parTransId="{C2EEC7D3-5E0D-4741-8A36-75F719706C65}" sibTransId="{8CE997F7-C1EF-45A6-9398-6C4AE3A16466}"/>
    <dgm:cxn modelId="{22795E31-7E3B-5542-8646-098F7C1D1E98}" type="presOf" srcId="{9789DB2F-AB2B-433F-A575-D386CFA0DFD3}" destId="{86B536DD-6558-4327-8E01-2303A1D637D4}" srcOrd="0" destOrd="0" presId="urn:microsoft.com/office/officeart/2005/8/layout/hList1"/>
    <dgm:cxn modelId="{2EEE9838-C174-344B-AC6F-645FF40D6DF1}" type="presOf" srcId="{F673ACDE-1D26-4BB9-885F-2C76620782B8}" destId="{86B536DD-6558-4327-8E01-2303A1D637D4}" srcOrd="0" destOrd="2" presId="urn:microsoft.com/office/officeart/2005/8/layout/hList1"/>
    <dgm:cxn modelId="{178B1180-9038-481B-A58F-B663C2E17106}" type="presOf" srcId="{4645105D-0B8C-41F6-9073-203A2B83F08D}" destId="{86B536DD-6558-4327-8E01-2303A1D637D4}" srcOrd="0" destOrd="1" presId="urn:microsoft.com/office/officeart/2005/8/layout/hList1"/>
    <dgm:cxn modelId="{BB648240-B086-4314-94E4-9F2E836658D7}" srcId="{255015B3-4DB0-4238-AE92-ECD4CD2FA590}" destId="{A750832A-FFA0-44EB-8145-33EA6BEAD110}" srcOrd="0" destOrd="0" parTransId="{0919A932-393F-4081-B6A5-801CC6CC7A14}" sibTransId="{58EDF818-67A7-4B32-B08C-61314E0626C3}"/>
    <dgm:cxn modelId="{121E5C26-B3AC-1748-9E41-6B7D2D5FE5C8}" type="presParOf" srcId="{E691A040-1080-428B-99FD-ED659C9B2171}" destId="{87C97432-EB8B-4C34-BED2-41AD71EDDA82}" srcOrd="0" destOrd="0" presId="urn:microsoft.com/office/officeart/2005/8/layout/hList1"/>
    <dgm:cxn modelId="{143221B0-AF24-A841-99AC-762F0DC931D2}" type="presParOf" srcId="{87C97432-EB8B-4C34-BED2-41AD71EDDA82}" destId="{4DCABFE2-C43C-442D-B4B4-466ABD2DBC6F}" srcOrd="0" destOrd="0" presId="urn:microsoft.com/office/officeart/2005/8/layout/hList1"/>
    <dgm:cxn modelId="{F221BD5B-400D-A745-9AED-968DB4442947}" type="presParOf" srcId="{87C97432-EB8B-4C34-BED2-41AD71EDDA82}" destId="{86B536DD-6558-4327-8E01-2303A1D637D4}" srcOrd="1" destOrd="0" presId="urn:microsoft.com/office/officeart/2005/8/layout/hList1"/>
    <dgm:cxn modelId="{31FE5DB4-002B-A24C-8F89-39ABC9CF98B3}" type="presParOf" srcId="{E691A040-1080-428B-99FD-ED659C9B2171}" destId="{1E281131-620F-4DF1-A4F0-F803D0E43A1C}" srcOrd="1" destOrd="0" presId="urn:microsoft.com/office/officeart/2005/8/layout/hList1"/>
    <dgm:cxn modelId="{0AB2C37D-F8D2-2941-A7EC-F399B6184414}" type="presParOf" srcId="{E691A040-1080-428B-99FD-ED659C9B2171}" destId="{8C9901FD-C8F1-4629-A31A-5FF723D3F2BF}" srcOrd="2" destOrd="0" presId="urn:microsoft.com/office/officeart/2005/8/layout/hList1"/>
    <dgm:cxn modelId="{EAE94097-733A-E641-AB07-60CAFCCF1495}" type="presParOf" srcId="{8C9901FD-C8F1-4629-A31A-5FF723D3F2BF}" destId="{7B331368-364D-452F-8BA8-0A92E15D4E36}" srcOrd="0" destOrd="0" presId="urn:microsoft.com/office/officeart/2005/8/layout/hList1"/>
    <dgm:cxn modelId="{485567AF-9D2D-3D44-BE46-BF0676FD88BA}" type="presParOf" srcId="{8C9901FD-C8F1-4629-A31A-5FF723D3F2BF}" destId="{B1103708-1584-4554-822A-5DA7230F3C69}"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9532BBD5-B47E-423D-A526-EF5083EB24B7}"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GB"/>
        </a:p>
      </dgm:t>
    </dgm:pt>
    <dgm:pt modelId="{7738A756-AEF5-4F0A-B73D-A9373DB0CB94}">
      <dgm:prSet/>
      <dgm:spPr/>
      <dgm:t>
        <a:bodyPr/>
        <a:lstStyle/>
        <a:p>
          <a:pPr rtl="0"/>
          <a:r>
            <a:rPr lang="en-GB" dirty="0" smtClean="0"/>
            <a:t>An assumption of anticompetitive effects is inappropriate in the context?</a:t>
          </a:r>
          <a:endParaRPr lang="en-GB" dirty="0"/>
        </a:p>
      </dgm:t>
    </dgm:pt>
    <dgm:pt modelId="{BB70CA21-4721-4B31-B33A-99ED872073E2}" type="parTrans" cxnId="{A752481B-D41B-4284-B4E8-94B1383B1D45}">
      <dgm:prSet/>
      <dgm:spPr/>
      <dgm:t>
        <a:bodyPr/>
        <a:lstStyle/>
        <a:p>
          <a:endParaRPr lang="en-GB"/>
        </a:p>
      </dgm:t>
    </dgm:pt>
    <dgm:pt modelId="{9F259D23-1448-48E0-AA96-C4DB2796D662}" type="sibTrans" cxnId="{A752481B-D41B-4284-B4E8-94B1383B1D45}">
      <dgm:prSet/>
      <dgm:spPr/>
      <dgm:t>
        <a:bodyPr/>
        <a:lstStyle/>
        <a:p>
          <a:endParaRPr lang="en-GB"/>
        </a:p>
      </dgm:t>
    </dgm:pt>
    <dgm:pt modelId="{C2865BC7-8243-4D7C-882F-472981BCADC1}" type="pres">
      <dgm:prSet presAssocID="{9532BBD5-B47E-423D-A526-EF5083EB24B7}" presName="vert0" presStyleCnt="0">
        <dgm:presLayoutVars>
          <dgm:dir/>
          <dgm:animOne val="branch"/>
          <dgm:animLvl val="lvl"/>
        </dgm:presLayoutVars>
      </dgm:prSet>
      <dgm:spPr/>
      <dgm:t>
        <a:bodyPr/>
        <a:lstStyle/>
        <a:p>
          <a:endParaRPr lang="en-GB"/>
        </a:p>
      </dgm:t>
    </dgm:pt>
    <dgm:pt modelId="{A06A0ED1-991C-4442-A3FD-B2E743E36220}" type="pres">
      <dgm:prSet presAssocID="{7738A756-AEF5-4F0A-B73D-A9373DB0CB94}" presName="thickLine" presStyleLbl="alignNode1" presStyleIdx="0" presStyleCnt="1"/>
      <dgm:spPr/>
    </dgm:pt>
    <dgm:pt modelId="{586ADE28-6DF5-44A0-89F8-974ECC6171CC}" type="pres">
      <dgm:prSet presAssocID="{7738A756-AEF5-4F0A-B73D-A9373DB0CB94}" presName="horz1" presStyleCnt="0"/>
      <dgm:spPr/>
    </dgm:pt>
    <dgm:pt modelId="{528DE057-59FE-4961-9FDA-831DD645A9BA}" type="pres">
      <dgm:prSet presAssocID="{7738A756-AEF5-4F0A-B73D-A9373DB0CB94}" presName="tx1" presStyleLbl="revTx" presStyleIdx="0" presStyleCnt="1"/>
      <dgm:spPr/>
      <dgm:t>
        <a:bodyPr/>
        <a:lstStyle/>
        <a:p>
          <a:endParaRPr lang="en-GB"/>
        </a:p>
      </dgm:t>
    </dgm:pt>
    <dgm:pt modelId="{B596D7D4-06D4-488F-BAC4-7A67125ABFE7}" type="pres">
      <dgm:prSet presAssocID="{7738A756-AEF5-4F0A-B73D-A9373DB0CB94}" presName="vert1" presStyleCnt="0"/>
      <dgm:spPr/>
    </dgm:pt>
  </dgm:ptLst>
  <dgm:cxnLst>
    <dgm:cxn modelId="{84E76676-1C2B-43A0-8C12-93E85D82E7C4}" type="presOf" srcId="{7738A756-AEF5-4F0A-B73D-A9373DB0CB94}" destId="{528DE057-59FE-4961-9FDA-831DD645A9BA}" srcOrd="0" destOrd="0" presId="urn:microsoft.com/office/officeart/2008/layout/LinedList"/>
    <dgm:cxn modelId="{A752481B-D41B-4284-B4E8-94B1383B1D45}" srcId="{9532BBD5-B47E-423D-A526-EF5083EB24B7}" destId="{7738A756-AEF5-4F0A-B73D-A9373DB0CB94}" srcOrd="0" destOrd="0" parTransId="{BB70CA21-4721-4B31-B33A-99ED872073E2}" sibTransId="{9F259D23-1448-48E0-AA96-C4DB2796D662}"/>
    <dgm:cxn modelId="{51305FD8-B534-4F60-9035-EBE18365BC58}" type="presOf" srcId="{9532BBD5-B47E-423D-A526-EF5083EB24B7}" destId="{C2865BC7-8243-4D7C-882F-472981BCADC1}" srcOrd="0" destOrd="0" presId="urn:microsoft.com/office/officeart/2008/layout/LinedList"/>
    <dgm:cxn modelId="{8A1CE842-880B-41B1-AA7D-026EDFAEC51B}" type="presParOf" srcId="{C2865BC7-8243-4D7C-882F-472981BCADC1}" destId="{A06A0ED1-991C-4442-A3FD-B2E743E36220}" srcOrd="0" destOrd="0" presId="urn:microsoft.com/office/officeart/2008/layout/LinedList"/>
    <dgm:cxn modelId="{9E42935B-978B-4C9E-8030-E42FC2234525}" type="presParOf" srcId="{C2865BC7-8243-4D7C-882F-472981BCADC1}" destId="{586ADE28-6DF5-44A0-89F8-974ECC6171CC}" srcOrd="1" destOrd="0" presId="urn:microsoft.com/office/officeart/2008/layout/LinedList"/>
    <dgm:cxn modelId="{9E4F36A7-E875-482A-8B72-582876944E6F}" type="presParOf" srcId="{586ADE28-6DF5-44A0-89F8-974ECC6171CC}" destId="{528DE057-59FE-4961-9FDA-831DD645A9BA}" srcOrd="0" destOrd="0" presId="urn:microsoft.com/office/officeart/2008/layout/LinedList"/>
    <dgm:cxn modelId="{7E4D2CCC-55B0-4E43-AB45-D390C37282E7}" type="presParOf" srcId="{586ADE28-6DF5-44A0-89F8-974ECC6171CC}" destId="{B596D7D4-06D4-488F-BAC4-7A67125ABFE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A5170E59-FD12-4694-9824-9097D723CA91}"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GB"/>
        </a:p>
      </dgm:t>
    </dgm:pt>
    <dgm:pt modelId="{0CD657F8-4F06-4E40-AD22-82063FE51BC4}">
      <dgm:prSet/>
      <dgm:spPr/>
      <dgm:t>
        <a:bodyPr/>
        <a:lstStyle/>
        <a:p>
          <a:pPr rtl="0"/>
          <a:r>
            <a:rPr lang="en-GB" i="1" smtClean="0"/>
            <a:t>GlaxoSmithKline </a:t>
          </a:r>
          <a:r>
            <a:rPr lang="en-GB" smtClean="0"/>
            <a:t>(contrast GC and CJ)</a:t>
          </a:r>
          <a:endParaRPr lang="en-GB"/>
        </a:p>
      </dgm:t>
    </dgm:pt>
    <dgm:pt modelId="{B432B090-19FE-4B6A-974C-D100F3B581F9}" type="parTrans" cxnId="{D03DF30C-6F6A-4D9E-97D0-F302A5E10A35}">
      <dgm:prSet/>
      <dgm:spPr/>
      <dgm:t>
        <a:bodyPr/>
        <a:lstStyle/>
        <a:p>
          <a:endParaRPr lang="en-GB"/>
        </a:p>
      </dgm:t>
    </dgm:pt>
    <dgm:pt modelId="{CC0EAE27-C8C7-431D-A514-8294E9ED018E}" type="sibTrans" cxnId="{D03DF30C-6F6A-4D9E-97D0-F302A5E10A35}">
      <dgm:prSet/>
      <dgm:spPr/>
      <dgm:t>
        <a:bodyPr/>
        <a:lstStyle/>
        <a:p>
          <a:endParaRPr lang="en-GB"/>
        </a:p>
      </dgm:t>
    </dgm:pt>
    <dgm:pt modelId="{419D2E34-183D-47AA-8693-9013D8D83E14}">
      <dgm:prSet/>
      <dgm:spPr/>
      <dgm:t>
        <a:bodyPr/>
        <a:lstStyle/>
        <a:p>
          <a:pPr rtl="0"/>
          <a:r>
            <a:rPr lang="en-GB" dirty="0" smtClean="0"/>
            <a:t>GC: in making characterisation should take account of the features of the sector – if cannot infer merely from a reading of the terms of the agreement in the context that it operates that is restrictive of competition necessary to consider its effects</a:t>
          </a:r>
          <a:endParaRPr lang="en-GB" dirty="0"/>
        </a:p>
      </dgm:t>
    </dgm:pt>
    <dgm:pt modelId="{DF2C7150-BF05-4C33-8E6B-DB24827B7E03}" type="parTrans" cxnId="{F3283E0E-A965-40A2-93D3-F7798C815812}">
      <dgm:prSet/>
      <dgm:spPr/>
      <dgm:t>
        <a:bodyPr/>
        <a:lstStyle/>
        <a:p>
          <a:endParaRPr lang="en-GB"/>
        </a:p>
      </dgm:t>
    </dgm:pt>
    <dgm:pt modelId="{55BE6393-142E-42BD-854A-125CCBF0DFE8}" type="sibTrans" cxnId="{F3283E0E-A965-40A2-93D3-F7798C815812}">
      <dgm:prSet/>
      <dgm:spPr/>
      <dgm:t>
        <a:bodyPr/>
        <a:lstStyle/>
        <a:p>
          <a:endParaRPr lang="en-GB"/>
        </a:p>
      </dgm:t>
    </dgm:pt>
    <dgm:pt modelId="{18BCE9A3-5F6F-44D0-AF50-26D653ED93D8}">
      <dgm:prSet/>
      <dgm:spPr/>
      <dgm:t>
        <a:bodyPr/>
        <a:lstStyle/>
        <a:p>
          <a:pPr rtl="0"/>
          <a:r>
            <a:rPr lang="en-GB" smtClean="0"/>
            <a:t>ECJ: in principle an agreement to prohibit or limit parallel trade has as its object the restriction of competition – principle also applied to pharmaceutical sector</a:t>
          </a:r>
          <a:endParaRPr lang="en-GB"/>
        </a:p>
      </dgm:t>
    </dgm:pt>
    <dgm:pt modelId="{39F7DC2F-8EBF-42D4-84F8-17F80F8F8053}" type="parTrans" cxnId="{2513CE21-3C0A-40CB-8823-9B97A45B2E20}">
      <dgm:prSet/>
      <dgm:spPr/>
      <dgm:t>
        <a:bodyPr/>
        <a:lstStyle/>
        <a:p>
          <a:endParaRPr lang="en-GB"/>
        </a:p>
      </dgm:t>
    </dgm:pt>
    <dgm:pt modelId="{F52BDA97-08FA-448E-A7FA-F3CA9B8C15D5}" type="sibTrans" cxnId="{2513CE21-3C0A-40CB-8823-9B97A45B2E20}">
      <dgm:prSet/>
      <dgm:spPr/>
      <dgm:t>
        <a:bodyPr/>
        <a:lstStyle/>
        <a:p>
          <a:endParaRPr lang="en-GB"/>
        </a:p>
      </dgm:t>
    </dgm:pt>
    <dgm:pt modelId="{2EA8C40C-32EB-42DF-9861-5B99BE5A39B4}" type="pres">
      <dgm:prSet presAssocID="{A5170E59-FD12-4694-9824-9097D723CA91}" presName="linear" presStyleCnt="0">
        <dgm:presLayoutVars>
          <dgm:animLvl val="lvl"/>
          <dgm:resizeHandles val="exact"/>
        </dgm:presLayoutVars>
      </dgm:prSet>
      <dgm:spPr/>
      <dgm:t>
        <a:bodyPr/>
        <a:lstStyle/>
        <a:p>
          <a:endParaRPr lang="en-US"/>
        </a:p>
      </dgm:t>
    </dgm:pt>
    <dgm:pt modelId="{CACAD66A-748D-4B68-A526-87C06EB1D4D3}" type="pres">
      <dgm:prSet presAssocID="{0CD657F8-4F06-4E40-AD22-82063FE51BC4}" presName="parentText" presStyleLbl="node1" presStyleIdx="0" presStyleCnt="1">
        <dgm:presLayoutVars>
          <dgm:chMax val="0"/>
          <dgm:bulletEnabled val="1"/>
        </dgm:presLayoutVars>
      </dgm:prSet>
      <dgm:spPr/>
      <dgm:t>
        <a:bodyPr/>
        <a:lstStyle/>
        <a:p>
          <a:endParaRPr lang="en-US"/>
        </a:p>
      </dgm:t>
    </dgm:pt>
    <dgm:pt modelId="{007DE41B-6DCB-4BF2-BEFE-CFF7414AAE9E}" type="pres">
      <dgm:prSet presAssocID="{0CD657F8-4F06-4E40-AD22-82063FE51BC4}" presName="childText" presStyleLbl="revTx" presStyleIdx="0" presStyleCnt="1">
        <dgm:presLayoutVars>
          <dgm:bulletEnabled val="1"/>
        </dgm:presLayoutVars>
      </dgm:prSet>
      <dgm:spPr/>
      <dgm:t>
        <a:bodyPr/>
        <a:lstStyle/>
        <a:p>
          <a:endParaRPr lang="en-US"/>
        </a:p>
      </dgm:t>
    </dgm:pt>
  </dgm:ptLst>
  <dgm:cxnLst>
    <dgm:cxn modelId="{FD2B3113-8997-4D4B-B39F-031DC7789C4F}" type="presOf" srcId="{18BCE9A3-5F6F-44D0-AF50-26D653ED93D8}" destId="{007DE41B-6DCB-4BF2-BEFE-CFF7414AAE9E}" srcOrd="0" destOrd="1" presId="urn:microsoft.com/office/officeart/2005/8/layout/vList2"/>
    <dgm:cxn modelId="{F47C2C44-A5FF-47C0-86CE-A03B807057E3}" type="presOf" srcId="{0CD657F8-4F06-4E40-AD22-82063FE51BC4}" destId="{CACAD66A-748D-4B68-A526-87C06EB1D4D3}" srcOrd="0" destOrd="0" presId="urn:microsoft.com/office/officeart/2005/8/layout/vList2"/>
    <dgm:cxn modelId="{2513CE21-3C0A-40CB-8823-9B97A45B2E20}" srcId="{0CD657F8-4F06-4E40-AD22-82063FE51BC4}" destId="{18BCE9A3-5F6F-44D0-AF50-26D653ED93D8}" srcOrd="1" destOrd="0" parTransId="{39F7DC2F-8EBF-42D4-84F8-17F80F8F8053}" sibTransId="{F52BDA97-08FA-448E-A7FA-F3CA9B8C15D5}"/>
    <dgm:cxn modelId="{F8695E10-1A57-4F60-BEEA-406F7AE99E57}" type="presOf" srcId="{419D2E34-183D-47AA-8693-9013D8D83E14}" destId="{007DE41B-6DCB-4BF2-BEFE-CFF7414AAE9E}" srcOrd="0" destOrd="0" presId="urn:microsoft.com/office/officeart/2005/8/layout/vList2"/>
    <dgm:cxn modelId="{F3283E0E-A965-40A2-93D3-F7798C815812}" srcId="{0CD657F8-4F06-4E40-AD22-82063FE51BC4}" destId="{419D2E34-183D-47AA-8693-9013D8D83E14}" srcOrd="0" destOrd="0" parTransId="{DF2C7150-BF05-4C33-8E6B-DB24827B7E03}" sibTransId="{55BE6393-142E-42BD-854A-125CCBF0DFE8}"/>
    <dgm:cxn modelId="{D03DF30C-6F6A-4D9E-97D0-F302A5E10A35}" srcId="{A5170E59-FD12-4694-9824-9097D723CA91}" destId="{0CD657F8-4F06-4E40-AD22-82063FE51BC4}" srcOrd="0" destOrd="0" parTransId="{B432B090-19FE-4B6A-974C-D100F3B581F9}" sibTransId="{CC0EAE27-C8C7-431D-A514-8294E9ED018E}"/>
    <dgm:cxn modelId="{97BC624A-194F-4D65-9082-45EF831518A6}" type="presOf" srcId="{A5170E59-FD12-4694-9824-9097D723CA91}" destId="{2EA8C40C-32EB-42DF-9861-5B99BE5A39B4}" srcOrd="0" destOrd="0" presId="urn:microsoft.com/office/officeart/2005/8/layout/vList2"/>
    <dgm:cxn modelId="{E22978E8-1584-4573-AB4A-38C5FE5B65AF}" type="presParOf" srcId="{2EA8C40C-32EB-42DF-9861-5B99BE5A39B4}" destId="{CACAD66A-748D-4B68-A526-87C06EB1D4D3}" srcOrd="0" destOrd="0" presId="urn:microsoft.com/office/officeart/2005/8/layout/vList2"/>
    <dgm:cxn modelId="{5EEE0D2C-0356-4C26-BA02-A242A72A377A}" type="presParOf" srcId="{2EA8C40C-32EB-42DF-9861-5B99BE5A39B4}" destId="{007DE41B-6DCB-4BF2-BEFE-CFF7414AAE9E}"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698D3BF3-73C3-4AAE-BC08-A4BA3F38EDE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GB"/>
        </a:p>
      </dgm:t>
    </dgm:pt>
    <dgm:pt modelId="{971B4467-D7B3-42F8-98E0-6B963ADB2D80}">
      <dgm:prSet/>
      <dgm:spPr/>
      <dgm:t>
        <a:bodyPr/>
        <a:lstStyle/>
        <a:p>
          <a:pPr rtl="0"/>
          <a:r>
            <a:rPr lang="en-GB" smtClean="0"/>
            <a:t>Suggests that preumption that certain restraints restrictive by object can be rebutted</a:t>
          </a:r>
          <a:endParaRPr lang="en-GB"/>
        </a:p>
      </dgm:t>
    </dgm:pt>
    <dgm:pt modelId="{A2E58B0A-E00E-49AF-B12E-E610D7766B64}" type="parTrans" cxnId="{709F9EA2-1183-4497-9D41-BD1715A0ADAB}">
      <dgm:prSet/>
      <dgm:spPr/>
      <dgm:t>
        <a:bodyPr/>
        <a:lstStyle/>
        <a:p>
          <a:endParaRPr lang="en-GB"/>
        </a:p>
      </dgm:t>
    </dgm:pt>
    <dgm:pt modelId="{592940CD-E28E-436B-94BE-184DC7FB7AC7}" type="sibTrans" cxnId="{709F9EA2-1183-4497-9D41-BD1715A0ADAB}">
      <dgm:prSet/>
      <dgm:spPr/>
      <dgm:t>
        <a:bodyPr/>
        <a:lstStyle/>
        <a:p>
          <a:endParaRPr lang="en-GB"/>
        </a:p>
      </dgm:t>
    </dgm:pt>
    <dgm:pt modelId="{6DAA033D-5CD5-43F3-B9CF-D15F07F5E880}" type="pres">
      <dgm:prSet presAssocID="{698D3BF3-73C3-4AAE-BC08-A4BA3F38EDE8}" presName="vert0" presStyleCnt="0">
        <dgm:presLayoutVars>
          <dgm:dir/>
          <dgm:animOne val="branch"/>
          <dgm:animLvl val="lvl"/>
        </dgm:presLayoutVars>
      </dgm:prSet>
      <dgm:spPr/>
      <dgm:t>
        <a:bodyPr/>
        <a:lstStyle/>
        <a:p>
          <a:endParaRPr lang="en-GB"/>
        </a:p>
      </dgm:t>
    </dgm:pt>
    <dgm:pt modelId="{064AC2ED-6877-49D5-A976-9B1A1F4EFEDE}" type="pres">
      <dgm:prSet presAssocID="{971B4467-D7B3-42F8-98E0-6B963ADB2D80}" presName="thickLine" presStyleLbl="alignNode1" presStyleIdx="0" presStyleCnt="1"/>
      <dgm:spPr/>
    </dgm:pt>
    <dgm:pt modelId="{C43730B5-9570-4258-854B-3F29ADE19F11}" type="pres">
      <dgm:prSet presAssocID="{971B4467-D7B3-42F8-98E0-6B963ADB2D80}" presName="horz1" presStyleCnt="0"/>
      <dgm:spPr/>
    </dgm:pt>
    <dgm:pt modelId="{6BA7847E-4D20-4E7E-AD9C-E3FC9533B5B8}" type="pres">
      <dgm:prSet presAssocID="{971B4467-D7B3-42F8-98E0-6B963ADB2D80}" presName="tx1" presStyleLbl="revTx" presStyleIdx="0" presStyleCnt="1"/>
      <dgm:spPr/>
      <dgm:t>
        <a:bodyPr/>
        <a:lstStyle/>
        <a:p>
          <a:endParaRPr lang="en-GB"/>
        </a:p>
      </dgm:t>
    </dgm:pt>
    <dgm:pt modelId="{A619812D-B817-4660-A60F-52B70BF7DE89}" type="pres">
      <dgm:prSet presAssocID="{971B4467-D7B3-42F8-98E0-6B963ADB2D80}" presName="vert1" presStyleCnt="0"/>
      <dgm:spPr/>
    </dgm:pt>
  </dgm:ptLst>
  <dgm:cxnLst>
    <dgm:cxn modelId="{E183B48B-FC63-4BB9-B063-93291136111F}" type="presOf" srcId="{971B4467-D7B3-42F8-98E0-6B963ADB2D80}" destId="{6BA7847E-4D20-4E7E-AD9C-E3FC9533B5B8}" srcOrd="0" destOrd="0" presId="urn:microsoft.com/office/officeart/2008/layout/LinedList"/>
    <dgm:cxn modelId="{709F9EA2-1183-4497-9D41-BD1715A0ADAB}" srcId="{698D3BF3-73C3-4AAE-BC08-A4BA3F38EDE8}" destId="{971B4467-D7B3-42F8-98E0-6B963ADB2D80}" srcOrd="0" destOrd="0" parTransId="{A2E58B0A-E00E-49AF-B12E-E610D7766B64}" sibTransId="{592940CD-E28E-436B-94BE-184DC7FB7AC7}"/>
    <dgm:cxn modelId="{59684172-7A27-4E8E-AA3A-AB2B079DF871}" type="presOf" srcId="{698D3BF3-73C3-4AAE-BC08-A4BA3F38EDE8}" destId="{6DAA033D-5CD5-43F3-B9CF-D15F07F5E880}" srcOrd="0" destOrd="0" presId="urn:microsoft.com/office/officeart/2008/layout/LinedList"/>
    <dgm:cxn modelId="{26AB56E1-93B2-4D74-9E50-CFFDCD54530C}" type="presParOf" srcId="{6DAA033D-5CD5-43F3-B9CF-D15F07F5E880}" destId="{064AC2ED-6877-49D5-A976-9B1A1F4EFEDE}" srcOrd="0" destOrd="0" presId="urn:microsoft.com/office/officeart/2008/layout/LinedList"/>
    <dgm:cxn modelId="{BD12D4BF-2CDF-4C64-A9C4-1F5EDB6138D6}" type="presParOf" srcId="{6DAA033D-5CD5-43F3-B9CF-D15F07F5E880}" destId="{C43730B5-9570-4258-854B-3F29ADE19F11}" srcOrd="1" destOrd="0" presId="urn:microsoft.com/office/officeart/2008/layout/LinedList"/>
    <dgm:cxn modelId="{B7E75B04-5B6F-4FD5-8FC9-07951DD8689F}" type="presParOf" srcId="{C43730B5-9570-4258-854B-3F29ADE19F11}" destId="{6BA7847E-4D20-4E7E-AD9C-E3FC9533B5B8}" srcOrd="0" destOrd="0" presId="urn:microsoft.com/office/officeart/2008/layout/LinedList"/>
    <dgm:cxn modelId="{4B9B9DC0-BB37-4ABF-B3DB-9039B3A1EA8C}" type="presParOf" srcId="{C43730B5-9570-4258-854B-3F29ADE19F11}" destId="{A619812D-B817-4660-A60F-52B70BF7DE8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66CB9F73-5F56-4A15-BED0-8CA4194C583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E21137AB-255D-45F3-9E6B-7C87CDA1360E}">
      <dgm:prSet/>
      <dgm:spPr/>
      <dgm:t>
        <a:bodyPr/>
        <a:lstStyle/>
        <a:p>
          <a:pPr rtl="0"/>
          <a:r>
            <a:rPr lang="en-GB" dirty="0" smtClean="0"/>
            <a:t>If restraints seem to be ancillary to a legitimate pro-competitive (or public policy) objective? Not suitable for agreements involving complex measures like pricing rules in two-sided markets</a:t>
          </a:r>
          <a:endParaRPr lang="en-GB" dirty="0"/>
        </a:p>
      </dgm:t>
    </dgm:pt>
    <dgm:pt modelId="{42114CBB-0D2F-4497-A91A-3251AF13919A}" type="parTrans" cxnId="{AF9E2DB1-27B0-4770-A89E-0201D655F08A}">
      <dgm:prSet/>
      <dgm:spPr/>
      <dgm:t>
        <a:bodyPr/>
        <a:lstStyle/>
        <a:p>
          <a:endParaRPr lang="en-GB"/>
        </a:p>
      </dgm:t>
    </dgm:pt>
    <dgm:pt modelId="{A8E0CC62-EE53-4456-B623-A8F10BC2F307}" type="sibTrans" cxnId="{AF9E2DB1-27B0-4770-A89E-0201D655F08A}">
      <dgm:prSet/>
      <dgm:spPr/>
      <dgm:t>
        <a:bodyPr/>
        <a:lstStyle/>
        <a:p>
          <a:endParaRPr lang="en-GB"/>
        </a:p>
      </dgm:t>
    </dgm:pt>
    <dgm:pt modelId="{A9F14B85-A91C-4B10-A3FA-2A0F60B267C2}">
      <dgm:prSet/>
      <dgm:spPr/>
      <dgm:t>
        <a:bodyPr/>
        <a:lstStyle/>
        <a:p>
          <a:pPr rtl="0"/>
          <a:r>
            <a:rPr lang="en-GB" smtClean="0"/>
            <a:t>The need to ride an economic storm or crisis is not a legitimate justification (arguing that competition itself is not good)</a:t>
          </a:r>
          <a:endParaRPr lang="en-GB"/>
        </a:p>
      </dgm:t>
    </dgm:pt>
    <dgm:pt modelId="{F054D925-E393-4F22-BFC9-E28ADD954883}" type="parTrans" cxnId="{514E4969-DC9A-4DB0-953B-8B98E97C5998}">
      <dgm:prSet/>
      <dgm:spPr/>
      <dgm:t>
        <a:bodyPr/>
        <a:lstStyle/>
        <a:p>
          <a:endParaRPr lang="en-GB"/>
        </a:p>
      </dgm:t>
    </dgm:pt>
    <dgm:pt modelId="{3B6F6802-4CAA-4967-A201-EB6E85206560}" type="sibTrans" cxnId="{514E4969-DC9A-4DB0-953B-8B98E97C5998}">
      <dgm:prSet/>
      <dgm:spPr/>
      <dgm:t>
        <a:bodyPr/>
        <a:lstStyle/>
        <a:p>
          <a:endParaRPr lang="en-GB"/>
        </a:p>
      </dgm:t>
    </dgm:pt>
    <dgm:pt modelId="{5B71E0EF-508A-4F53-AA24-D3D2B00753F5}">
      <dgm:prSet/>
      <dgm:spPr/>
      <dgm:t>
        <a:bodyPr/>
        <a:lstStyle/>
        <a:p>
          <a:pPr rtl="0"/>
          <a:r>
            <a:rPr lang="en-GB" dirty="0" smtClean="0"/>
            <a:t>An argument that the agreement did not in fact have anticompetitive effects is not a justification (as anti-competitive effects are presumed)</a:t>
          </a:r>
          <a:endParaRPr lang="en-GB" dirty="0"/>
        </a:p>
      </dgm:t>
    </dgm:pt>
    <dgm:pt modelId="{81CFF140-0437-4CA6-9F6E-E9CAB0D107E3}" type="parTrans" cxnId="{9CEDDCBE-E378-4ADA-939B-4CC6A94A40B2}">
      <dgm:prSet/>
      <dgm:spPr/>
      <dgm:t>
        <a:bodyPr/>
        <a:lstStyle/>
        <a:p>
          <a:endParaRPr lang="en-GB"/>
        </a:p>
      </dgm:t>
    </dgm:pt>
    <dgm:pt modelId="{48BE7528-2046-42E6-A854-463172813F87}" type="sibTrans" cxnId="{9CEDDCBE-E378-4ADA-939B-4CC6A94A40B2}">
      <dgm:prSet/>
      <dgm:spPr/>
      <dgm:t>
        <a:bodyPr/>
        <a:lstStyle/>
        <a:p>
          <a:endParaRPr lang="en-GB"/>
        </a:p>
      </dgm:t>
    </dgm:pt>
    <dgm:pt modelId="{0D254044-7B08-4DDC-B117-CA8C8307BD73}" type="pres">
      <dgm:prSet presAssocID="{66CB9F73-5F56-4A15-BED0-8CA4194C583B}" presName="vert0" presStyleCnt="0">
        <dgm:presLayoutVars>
          <dgm:dir/>
          <dgm:animOne val="branch"/>
          <dgm:animLvl val="lvl"/>
        </dgm:presLayoutVars>
      </dgm:prSet>
      <dgm:spPr/>
      <dgm:t>
        <a:bodyPr/>
        <a:lstStyle/>
        <a:p>
          <a:endParaRPr lang="en-GB"/>
        </a:p>
      </dgm:t>
    </dgm:pt>
    <dgm:pt modelId="{DA2AC708-6159-4202-A9F3-B11FE91706A0}" type="pres">
      <dgm:prSet presAssocID="{E21137AB-255D-45F3-9E6B-7C87CDA1360E}" presName="thickLine" presStyleLbl="alignNode1" presStyleIdx="0" presStyleCnt="3"/>
      <dgm:spPr/>
    </dgm:pt>
    <dgm:pt modelId="{F2D9F2BB-1BE6-4998-9D5A-67D47CE3F185}" type="pres">
      <dgm:prSet presAssocID="{E21137AB-255D-45F3-9E6B-7C87CDA1360E}" presName="horz1" presStyleCnt="0"/>
      <dgm:spPr/>
    </dgm:pt>
    <dgm:pt modelId="{E310825A-C7D4-407D-864B-07BCECD4C4BF}" type="pres">
      <dgm:prSet presAssocID="{E21137AB-255D-45F3-9E6B-7C87CDA1360E}" presName="tx1" presStyleLbl="revTx" presStyleIdx="0" presStyleCnt="3"/>
      <dgm:spPr/>
      <dgm:t>
        <a:bodyPr/>
        <a:lstStyle/>
        <a:p>
          <a:endParaRPr lang="en-GB"/>
        </a:p>
      </dgm:t>
    </dgm:pt>
    <dgm:pt modelId="{CCB4FF62-0F41-40B0-9B9B-54462C9B6BF4}" type="pres">
      <dgm:prSet presAssocID="{E21137AB-255D-45F3-9E6B-7C87CDA1360E}" presName="vert1" presStyleCnt="0"/>
      <dgm:spPr/>
    </dgm:pt>
    <dgm:pt modelId="{A3AC9093-BEBC-4344-BBA6-07741EF0D436}" type="pres">
      <dgm:prSet presAssocID="{A9F14B85-A91C-4B10-A3FA-2A0F60B267C2}" presName="thickLine" presStyleLbl="alignNode1" presStyleIdx="1" presStyleCnt="3"/>
      <dgm:spPr/>
    </dgm:pt>
    <dgm:pt modelId="{6FE8D385-E8B0-48F1-BE34-CB63F7213323}" type="pres">
      <dgm:prSet presAssocID="{A9F14B85-A91C-4B10-A3FA-2A0F60B267C2}" presName="horz1" presStyleCnt="0"/>
      <dgm:spPr/>
    </dgm:pt>
    <dgm:pt modelId="{F3F2B6E7-6202-4E17-BEE9-7CFA91EB3732}" type="pres">
      <dgm:prSet presAssocID="{A9F14B85-A91C-4B10-A3FA-2A0F60B267C2}" presName="tx1" presStyleLbl="revTx" presStyleIdx="1" presStyleCnt="3"/>
      <dgm:spPr/>
      <dgm:t>
        <a:bodyPr/>
        <a:lstStyle/>
        <a:p>
          <a:endParaRPr lang="en-GB"/>
        </a:p>
      </dgm:t>
    </dgm:pt>
    <dgm:pt modelId="{408F1283-11F4-4545-8D29-0F4FCA0EE96E}" type="pres">
      <dgm:prSet presAssocID="{A9F14B85-A91C-4B10-A3FA-2A0F60B267C2}" presName="vert1" presStyleCnt="0"/>
      <dgm:spPr/>
    </dgm:pt>
    <dgm:pt modelId="{8794618A-962F-484F-A66C-6C5E53537651}" type="pres">
      <dgm:prSet presAssocID="{5B71E0EF-508A-4F53-AA24-D3D2B00753F5}" presName="thickLine" presStyleLbl="alignNode1" presStyleIdx="2" presStyleCnt="3"/>
      <dgm:spPr/>
    </dgm:pt>
    <dgm:pt modelId="{083CB95F-0D0A-4D34-98CF-9DC4BC09E820}" type="pres">
      <dgm:prSet presAssocID="{5B71E0EF-508A-4F53-AA24-D3D2B00753F5}" presName="horz1" presStyleCnt="0"/>
      <dgm:spPr/>
    </dgm:pt>
    <dgm:pt modelId="{0E1D8981-16CB-4566-B47A-FA7185B0E827}" type="pres">
      <dgm:prSet presAssocID="{5B71E0EF-508A-4F53-AA24-D3D2B00753F5}" presName="tx1" presStyleLbl="revTx" presStyleIdx="2" presStyleCnt="3"/>
      <dgm:spPr/>
      <dgm:t>
        <a:bodyPr/>
        <a:lstStyle/>
        <a:p>
          <a:endParaRPr lang="en-GB"/>
        </a:p>
      </dgm:t>
    </dgm:pt>
    <dgm:pt modelId="{E6EB2BE2-0D40-4A24-8C2B-339008B8E0E4}" type="pres">
      <dgm:prSet presAssocID="{5B71E0EF-508A-4F53-AA24-D3D2B00753F5}" presName="vert1" presStyleCnt="0"/>
      <dgm:spPr/>
    </dgm:pt>
  </dgm:ptLst>
  <dgm:cxnLst>
    <dgm:cxn modelId="{AF9E2DB1-27B0-4770-A89E-0201D655F08A}" srcId="{66CB9F73-5F56-4A15-BED0-8CA4194C583B}" destId="{E21137AB-255D-45F3-9E6B-7C87CDA1360E}" srcOrd="0" destOrd="0" parTransId="{42114CBB-0D2F-4497-A91A-3251AF13919A}" sibTransId="{A8E0CC62-EE53-4456-B623-A8F10BC2F307}"/>
    <dgm:cxn modelId="{9CEDDCBE-E378-4ADA-939B-4CC6A94A40B2}" srcId="{66CB9F73-5F56-4A15-BED0-8CA4194C583B}" destId="{5B71E0EF-508A-4F53-AA24-D3D2B00753F5}" srcOrd="2" destOrd="0" parTransId="{81CFF140-0437-4CA6-9F6E-E9CAB0D107E3}" sibTransId="{48BE7528-2046-42E6-A854-463172813F87}"/>
    <dgm:cxn modelId="{514E4969-DC9A-4DB0-953B-8B98E97C5998}" srcId="{66CB9F73-5F56-4A15-BED0-8CA4194C583B}" destId="{A9F14B85-A91C-4B10-A3FA-2A0F60B267C2}" srcOrd="1" destOrd="0" parTransId="{F054D925-E393-4F22-BFC9-E28ADD954883}" sibTransId="{3B6F6802-4CAA-4967-A201-EB6E85206560}"/>
    <dgm:cxn modelId="{DA0EB887-D73A-4573-AE62-1D4FCEB0299D}" type="presOf" srcId="{66CB9F73-5F56-4A15-BED0-8CA4194C583B}" destId="{0D254044-7B08-4DDC-B117-CA8C8307BD73}" srcOrd="0" destOrd="0" presId="urn:microsoft.com/office/officeart/2008/layout/LinedList"/>
    <dgm:cxn modelId="{934344F3-89BA-4F9A-AE8B-FF4EE0C3AD88}" type="presOf" srcId="{5B71E0EF-508A-4F53-AA24-D3D2B00753F5}" destId="{0E1D8981-16CB-4566-B47A-FA7185B0E827}" srcOrd="0" destOrd="0" presId="urn:microsoft.com/office/officeart/2008/layout/LinedList"/>
    <dgm:cxn modelId="{7781536A-0D3F-4E93-AF79-888D299D2854}" type="presOf" srcId="{A9F14B85-A91C-4B10-A3FA-2A0F60B267C2}" destId="{F3F2B6E7-6202-4E17-BEE9-7CFA91EB3732}" srcOrd="0" destOrd="0" presId="urn:microsoft.com/office/officeart/2008/layout/LinedList"/>
    <dgm:cxn modelId="{7E36DBE2-CC1F-4FC5-8005-B62D95EE8F53}" type="presOf" srcId="{E21137AB-255D-45F3-9E6B-7C87CDA1360E}" destId="{E310825A-C7D4-407D-864B-07BCECD4C4BF}" srcOrd="0" destOrd="0" presId="urn:microsoft.com/office/officeart/2008/layout/LinedList"/>
    <dgm:cxn modelId="{D41B7F5D-C729-4339-ADF9-1B14065CCD70}" type="presParOf" srcId="{0D254044-7B08-4DDC-B117-CA8C8307BD73}" destId="{DA2AC708-6159-4202-A9F3-B11FE91706A0}" srcOrd="0" destOrd="0" presId="urn:microsoft.com/office/officeart/2008/layout/LinedList"/>
    <dgm:cxn modelId="{95D0E4DA-8527-4063-AC41-8999DC181FC7}" type="presParOf" srcId="{0D254044-7B08-4DDC-B117-CA8C8307BD73}" destId="{F2D9F2BB-1BE6-4998-9D5A-67D47CE3F185}" srcOrd="1" destOrd="0" presId="urn:microsoft.com/office/officeart/2008/layout/LinedList"/>
    <dgm:cxn modelId="{389501B2-AF01-4581-8EDF-62375CDA7FBC}" type="presParOf" srcId="{F2D9F2BB-1BE6-4998-9D5A-67D47CE3F185}" destId="{E310825A-C7D4-407D-864B-07BCECD4C4BF}" srcOrd="0" destOrd="0" presId="urn:microsoft.com/office/officeart/2008/layout/LinedList"/>
    <dgm:cxn modelId="{6BF641D2-E9D9-487E-BF29-45C8A9012B00}" type="presParOf" srcId="{F2D9F2BB-1BE6-4998-9D5A-67D47CE3F185}" destId="{CCB4FF62-0F41-40B0-9B9B-54462C9B6BF4}" srcOrd="1" destOrd="0" presId="urn:microsoft.com/office/officeart/2008/layout/LinedList"/>
    <dgm:cxn modelId="{39FE9C67-24D3-4188-83E3-3F050F0E9A0E}" type="presParOf" srcId="{0D254044-7B08-4DDC-B117-CA8C8307BD73}" destId="{A3AC9093-BEBC-4344-BBA6-07741EF0D436}" srcOrd="2" destOrd="0" presId="urn:microsoft.com/office/officeart/2008/layout/LinedList"/>
    <dgm:cxn modelId="{D5BCF40B-A6B7-4FE2-BB88-F809005A26BF}" type="presParOf" srcId="{0D254044-7B08-4DDC-B117-CA8C8307BD73}" destId="{6FE8D385-E8B0-48F1-BE34-CB63F7213323}" srcOrd="3" destOrd="0" presId="urn:microsoft.com/office/officeart/2008/layout/LinedList"/>
    <dgm:cxn modelId="{63B9D015-9115-4A69-BE16-A1E99E5B5BB5}" type="presParOf" srcId="{6FE8D385-E8B0-48F1-BE34-CB63F7213323}" destId="{F3F2B6E7-6202-4E17-BEE9-7CFA91EB3732}" srcOrd="0" destOrd="0" presId="urn:microsoft.com/office/officeart/2008/layout/LinedList"/>
    <dgm:cxn modelId="{4BEB4505-B828-418A-887A-74658A045A8D}" type="presParOf" srcId="{6FE8D385-E8B0-48F1-BE34-CB63F7213323}" destId="{408F1283-11F4-4545-8D29-0F4FCA0EE96E}" srcOrd="1" destOrd="0" presId="urn:microsoft.com/office/officeart/2008/layout/LinedList"/>
    <dgm:cxn modelId="{F0767CC1-2F44-4955-BC26-D28069FDF36D}" type="presParOf" srcId="{0D254044-7B08-4DDC-B117-CA8C8307BD73}" destId="{8794618A-962F-484F-A66C-6C5E53537651}" srcOrd="4" destOrd="0" presId="urn:microsoft.com/office/officeart/2008/layout/LinedList"/>
    <dgm:cxn modelId="{FED24DE6-8EA4-44B5-8362-AA144F0C62EA}" type="presParOf" srcId="{0D254044-7B08-4DDC-B117-CA8C8307BD73}" destId="{083CB95F-0D0A-4D34-98CF-9DC4BC09E820}" srcOrd="5" destOrd="0" presId="urn:microsoft.com/office/officeart/2008/layout/LinedList"/>
    <dgm:cxn modelId="{C3A56D10-A5BD-4E7E-9A33-1C7D9E27CEF7}" type="presParOf" srcId="{083CB95F-0D0A-4D34-98CF-9DC4BC09E820}" destId="{0E1D8981-16CB-4566-B47A-FA7185B0E827}" srcOrd="0" destOrd="0" presId="urn:microsoft.com/office/officeart/2008/layout/LinedList"/>
    <dgm:cxn modelId="{F8D8D09E-A8FA-47DC-A694-3217361D744A}" type="presParOf" srcId="{083CB95F-0D0A-4D34-98CF-9DC4BC09E820}" destId="{E6EB2BE2-0D40-4A24-8C2B-339008B8E0E4}"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D159C45C-2EAE-4441-A98F-69A97EF5928F}"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2F573B66-A371-C347-ADBB-D865FE65EC14}">
      <dgm:prSet/>
      <dgm:spPr/>
      <dgm:t>
        <a:bodyPr/>
        <a:lstStyle/>
        <a:p>
          <a:pPr rtl="0"/>
          <a:r>
            <a:rPr lang="en-GB" dirty="0" smtClean="0"/>
            <a:t>Implications for Credit Card Payment Systems - </a:t>
          </a:r>
          <a:br>
            <a:rPr lang="en-GB" dirty="0" smtClean="0"/>
          </a:br>
          <a:r>
            <a:rPr lang="en-GB" dirty="0" smtClean="0"/>
            <a:t>Price restraints ‘ancillary’ so need to consider effects?</a:t>
          </a:r>
          <a:endParaRPr lang="en-GB" dirty="0"/>
        </a:p>
      </dgm:t>
    </dgm:pt>
    <dgm:pt modelId="{FFFC99CF-8D23-BE4A-BFC3-44ED2C5F1D63}" type="parTrans" cxnId="{BC6CFC1D-A43F-5341-B2B0-E3DFC1091DFD}">
      <dgm:prSet/>
      <dgm:spPr/>
      <dgm:t>
        <a:bodyPr/>
        <a:lstStyle/>
        <a:p>
          <a:endParaRPr lang="en-US"/>
        </a:p>
      </dgm:t>
    </dgm:pt>
    <dgm:pt modelId="{D2D82722-C5E0-FD4E-8D8F-C321CE64A89F}" type="sibTrans" cxnId="{BC6CFC1D-A43F-5341-B2B0-E3DFC1091DFD}">
      <dgm:prSet/>
      <dgm:spPr/>
      <dgm:t>
        <a:bodyPr/>
        <a:lstStyle/>
        <a:p>
          <a:endParaRPr lang="en-US"/>
        </a:p>
      </dgm:t>
    </dgm:pt>
    <dgm:pt modelId="{ECD6C179-4C3A-CE4A-B65A-0A2434111970}" type="pres">
      <dgm:prSet presAssocID="{D159C45C-2EAE-4441-A98F-69A97EF5928F}" presName="vert0" presStyleCnt="0">
        <dgm:presLayoutVars>
          <dgm:dir/>
          <dgm:animOne val="branch"/>
          <dgm:animLvl val="lvl"/>
        </dgm:presLayoutVars>
      </dgm:prSet>
      <dgm:spPr/>
      <dgm:t>
        <a:bodyPr/>
        <a:lstStyle/>
        <a:p>
          <a:endParaRPr lang="en-US"/>
        </a:p>
      </dgm:t>
    </dgm:pt>
    <dgm:pt modelId="{3E4BDDF4-EB53-3A4C-8577-EBBC006A12A6}" type="pres">
      <dgm:prSet presAssocID="{2F573B66-A371-C347-ADBB-D865FE65EC14}" presName="thickLine" presStyleLbl="alignNode1" presStyleIdx="0" presStyleCnt="1"/>
      <dgm:spPr/>
    </dgm:pt>
    <dgm:pt modelId="{0A87051F-9149-E848-B9A1-0DB11225E169}" type="pres">
      <dgm:prSet presAssocID="{2F573B66-A371-C347-ADBB-D865FE65EC14}" presName="horz1" presStyleCnt="0"/>
      <dgm:spPr/>
    </dgm:pt>
    <dgm:pt modelId="{7BCAB0F3-758A-A04D-89DA-F2A43382B7AD}" type="pres">
      <dgm:prSet presAssocID="{2F573B66-A371-C347-ADBB-D865FE65EC14}" presName="tx1" presStyleLbl="revTx" presStyleIdx="0" presStyleCnt="1"/>
      <dgm:spPr/>
      <dgm:t>
        <a:bodyPr/>
        <a:lstStyle/>
        <a:p>
          <a:endParaRPr lang="en-US"/>
        </a:p>
      </dgm:t>
    </dgm:pt>
    <dgm:pt modelId="{A7A38D8A-6AA0-FE43-BCCC-DBBFE90A12D9}" type="pres">
      <dgm:prSet presAssocID="{2F573B66-A371-C347-ADBB-D865FE65EC14}" presName="vert1" presStyleCnt="0"/>
      <dgm:spPr/>
    </dgm:pt>
  </dgm:ptLst>
  <dgm:cxnLst>
    <dgm:cxn modelId="{7301AEBC-FA28-8B44-9782-4C7BDE3B3CBE}" type="presOf" srcId="{2F573B66-A371-C347-ADBB-D865FE65EC14}" destId="{7BCAB0F3-758A-A04D-89DA-F2A43382B7AD}" srcOrd="0" destOrd="0" presId="urn:microsoft.com/office/officeart/2008/layout/LinedList"/>
    <dgm:cxn modelId="{FADFF50D-50CB-B94A-BEC6-90842887755D}" type="presOf" srcId="{D159C45C-2EAE-4441-A98F-69A97EF5928F}" destId="{ECD6C179-4C3A-CE4A-B65A-0A2434111970}" srcOrd="0" destOrd="0" presId="urn:microsoft.com/office/officeart/2008/layout/LinedList"/>
    <dgm:cxn modelId="{BC6CFC1D-A43F-5341-B2B0-E3DFC1091DFD}" srcId="{D159C45C-2EAE-4441-A98F-69A97EF5928F}" destId="{2F573B66-A371-C347-ADBB-D865FE65EC14}" srcOrd="0" destOrd="0" parTransId="{FFFC99CF-8D23-BE4A-BFC3-44ED2C5F1D63}" sibTransId="{D2D82722-C5E0-FD4E-8D8F-C321CE64A89F}"/>
    <dgm:cxn modelId="{9065EC00-79B3-5643-9C26-B2391186D11B}" type="presParOf" srcId="{ECD6C179-4C3A-CE4A-B65A-0A2434111970}" destId="{3E4BDDF4-EB53-3A4C-8577-EBBC006A12A6}" srcOrd="0" destOrd="0" presId="urn:microsoft.com/office/officeart/2008/layout/LinedList"/>
    <dgm:cxn modelId="{99D88ADF-4E0C-0E40-B3EE-22E47C3C2F31}" type="presParOf" srcId="{ECD6C179-4C3A-CE4A-B65A-0A2434111970}" destId="{0A87051F-9149-E848-B9A1-0DB11225E169}" srcOrd="1" destOrd="0" presId="urn:microsoft.com/office/officeart/2008/layout/LinedList"/>
    <dgm:cxn modelId="{4007A06A-19D9-C94F-BC8B-003A4CD6F7AB}" type="presParOf" srcId="{0A87051F-9149-E848-B9A1-0DB11225E169}" destId="{7BCAB0F3-758A-A04D-89DA-F2A43382B7AD}" srcOrd="0" destOrd="0" presId="urn:microsoft.com/office/officeart/2008/layout/LinedList"/>
    <dgm:cxn modelId="{269BAC28-FF38-3C45-B0AC-4DE5B1E98409}" type="presParOf" srcId="{0A87051F-9149-E848-B9A1-0DB11225E169}" destId="{A7A38D8A-6AA0-FE43-BCCC-DBBFE90A12D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A9D65610-076C-40B9-B8A9-1042B7B9C31D}"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GB"/>
        </a:p>
      </dgm:t>
    </dgm:pt>
    <dgm:pt modelId="{0E8C3834-6B64-4C2B-9B8F-34EEB0FFA905}">
      <dgm:prSet/>
      <dgm:spPr/>
      <dgm:t>
        <a:bodyPr/>
        <a:lstStyle/>
        <a:p>
          <a:pPr rtl="0"/>
          <a:r>
            <a:rPr lang="en-US" dirty="0" smtClean="0"/>
            <a:t>Visa International</a:t>
          </a:r>
          <a:endParaRPr lang="en-GB" dirty="0"/>
        </a:p>
      </dgm:t>
    </dgm:pt>
    <dgm:pt modelId="{60539826-2C68-4776-8F94-26649C0FB457}" type="parTrans" cxnId="{167DB8ED-A464-4227-87C8-61F503680469}">
      <dgm:prSet/>
      <dgm:spPr/>
      <dgm:t>
        <a:bodyPr/>
        <a:lstStyle/>
        <a:p>
          <a:endParaRPr lang="en-GB"/>
        </a:p>
      </dgm:t>
    </dgm:pt>
    <dgm:pt modelId="{A287BFA3-6B0F-4765-BA52-B53CEFBDE41A}" type="sibTrans" cxnId="{167DB8ED-A464-4227-87C8-61F503680469}">
      <dgm:prSet/>
      <dgm:spPr/>
      <dgm:t>
        <a:bodyPr/>
        <a:lstStyle/>
        <a:p>
          <a:endParaRPr lang="en-GB"/>
        </a:p>
      </dgm:t>
    </dgm:pt>
    <dgm:pt modelId="{C2B8E411-574B-4595-A8BB-FE506F78D775}">
      <dgm:prSet/>
      <dgm:spPr/>
      <dgm:t>
        <a:bodyPr/>
        <a:lstStyle/>
        <a:p>
          <a:pPr rtl="0"/>
          <a:r>
            <a:rPr lang="en-US" dirty="0" smtClean="0"/>
            <a:t>Not restrictive by object as designed to increase stability and efficiency of system and to strengthen competition between payment systems</a:t>
          </a:r>
          <a:endParaRPr lang="en-GB" dirty="0"/>
        </a:p>
      </dgm:t>
    </dgm:pt>
    <dgm:pt modelId="{1FB5F164-DE05-4309-93DD-2A20958FC28F}" type="parTrans" cxnId="{E5D0C83D-6371-4567-84EC-BDA09D6C4E45}">
      <dgm:prSet/>
      <dgm:spPr/>
      <dgm:t>
        <a:bodyPr/>
        <a:lstStyle/>
        <a:p>
          <a:endParaRPr lang="en-GB"/>
        </a:p>
      </dgm:t>
    </dgm:pt>
    <dgm:pt modelId="{B08D9E35-79D7-4F2E-9E19-7034884F2EF5}" type="sibTrans" cxnId="{E5D0C83D-6371-4567-84EC-BDA09D6C4E45}">
      <dgm:prSet/>
      <dgm:spPr/>
      <dgm:t>
        <a:bodyPr/>
        <a:lstStyle/>
        <a:p>
          <a:endParaRPr lang="en-GB"/>
        </a:p>
      </dgm:t>
    </dgm:pt>
    <dgm:pt modelId="{14AA70D2-106C-472A-A99A-AB1C7E913DCD}">
      <dgm:prSet/>
      <dgm:spPr/>
      <dgm:t>
        <a:bodyPr/>
        <a:lstStyle/>
        <a:p>
          <a:pPr rtl="0"/>
          <a:r>
            <a:rPr lang="en-US" dirty="0" smtClean="0"/>
            <a:t>Restrictive by effect</a:t>
          </a:r>
          <a:endParaRPr lang="en-GB" dirty="0"/>
        </a:p>
      </dgm:t>
    </dgm:pt>
    <dgm:pt modelId="{3630CB73-3710-41BB-B1D2-A44672EFBDAF}" type="parTrans" cxnId="{66EEA945-A745-40F2-8F2F-3CA3261B1C10}">
      <dgm:prSet/>
      <dgm:spPr/>
      <dgm:t>
        <a:bodyPr/>
        <a:lstStyle/>
        <a:p>
          <a:endParaRPr lang="en-GB"/>
        </a:p>
      </dgm:t>
    </dgm:pt>
    <dgm:pt modelId="{5A2C34DE-CBAB-489F-A149-4BC1BE5D0772}" type="sibTrans" cxnId="{66EEA945-A745-40F2-8F2F-3CA3261B1C10}">
      <dgm:prSet/>
      <dgm:spPr/>
      <dgm:t>
        <a:bodyPr/>
        <a:lstStyle/>
        <a:p>
          <a:endParaRPr lang="en-GB"/>
        </a:p>
      </dgm:t>
    </dgm:pt>
    <dgm:pt modelId="{504D3102-8B88-4727-A520-ECD19CDE8233}">
      <dgm:prSet/>
      <dgm:spPr/>
      <dgm:t>
        <a:bodyPr/>
        <a:lstStyle/>
        <a:p>
          <a:pPr rtl="0"/>
          <a:r>
            <a:rPr lang="en-US" dirty="0" smtClean="0"/>
            <a:t>Met Art 101(3) criteria</a:t>
          </a:r>
          <a:endParaRPr lang="en-GB" dirty="0"/>
        </a:p>
      </dgm:t>
    </dgm:pt>
    <dgm:pt modelId="{1079D8DB-BA9D-446F-ADD3-EF2B3313BE24}" type="parTrans" cxnId="{2B5C9CCB-4E42-4E89-B018-62B75FF9BC1F}">
      <dgm:prSet/>
      <dgm:spPr/>
      <dgm:t>
        <a:bodyPr/>
        <a:lstStyle/>
        <a:p>
          <a:endParaRPr lang="en-GB"/>
        </a:p>
      </dgm:t>
    </dgm:pt>
    <dgm:pt modelId="{A74EAD66-D5D2-4989-8B16-82315B3498A7}" type="sibTrans" cxnId="{2B5C9CCB-4E42-4E89-B018-62B75FF9BC1F}">
      <dgm:prSet/>
      <dgm:spPr/>
      <dgm:t>
        <a:bodyPr/>
        <a:lstStyle/>
        <a:p>
          <a:endParaRPr lang="en-GB"/>
        </a:p>
      </dgm:t>
    </dgm:pt>
    <dgm:pt modelId="{767052E8-F79F-4C61-B32B-2E1972D422BB}">
      <dgm:prSet/>
      <dgm:spPr/>
      <dgm:t>
        <a:bodyPr/>
        <a:lstStyle/>
        <a:p>
          <a:pPr rtl="0"/>
          <a:r>
            <a:rPr lang="en-US" dirty="0" smtClean="0"/>
            <a:t>No judgment holding that are restrictive of competition by object</a:t>
          </a:r>
          <a:endParaRPr lang="en-GB" dirty="0"/>
        </a:p>
      </dgm:t>
    </dgm:pt>
    <dgm:pt modelId="{50E4D2C6-40B8-41CC-9F26-F44EED95B5AD}" type="parTrans" cxnId="{1E615B9D-26A0-499D-BE76-DAC3B23A7FB5}">
      <dgm:prSet/>
      <dgm:spPr/>
      <dgm:t>
        <a:bodyPr/>
        <a:lstStyle/>
        <a:p>
          <a:endParaRPr lang="en-GB"/>
        </a:p>
      </dgm:t>
    </dgm:pt>
    <dgm:pt modelId="{CABDD513-E040-4D80-B166-B263C6BD2232}" type="sibTrans" cxnId="{1E615B9D-26A0-499D-BE76-DAC3B23A7FB5}">
      <dgm:prSet/>
      <dgm:spPr/>
      <dgm:t>
        <a:bodyPr/>
        <a:lstStyle/>
        <a:p>
          <a:endParaRPr lang="en-GB"/>
        </a:p>
      </dgm:t>
    </dgm:pt>
    <dgm:pt modelId="{C9D7BCAE-F1EA-456B-B405-73E015331BCA}">
      <dgm:prSet/>
      <dgm:spPr/>
      <dgm:t>
        <a:bodyPr/>
        <a:lstStyle/>
        <a:p>
          <a:pPr rtl="0"/>
          <a:r>
            <a:rPr lang="en-US" dirty="0" smtClean="0"/>
            <a:t>EU Regulation adopted capping interchange fees</a:t>
          </a:r>
          <a:endParaRPr lang="en-US" dirty="0"/>
        </a:p>
      </dgm:t>
    </dgm:pt>
    <dgm:pt modelId="{5F4FEF41-F39B-497C-8494-FACB2696FD63}" type="parTrans" cxnId="{76C35728-0519-48B3-9BDE-0A84C87D7606}">
      <dgm:prSet/>
      <dgm:spPr/>
      <dgm:t>
        <a:bodyPr/>
        <a:lstStyle/>
        <a:p>
          <a:endParaRPr lang="en-GB"/>
        </a:p>
      </dgm:t>
    </dgm:pt>
    <dgm:pt modelId="{0ADF7B75-6121-4E49-8DB2-798C7D18B2E8}" type="sibTrans" cxnId="{76C35728-0519-48B3-9BDE-0A84C87D7606}">
      <dgm:prSet/>
      <dgm:spPr/>
      <dgm:t>
        <a:bodyPr/>
        <a:lstStyle/>
        <a:p>
          <a:endParaRPr lang="en-GB"/>
        </a:p>
      </dgm:t>
    </dgm:pt>
    <dgm:pt modelId="{FCCC5915-1C79-4097-AA4D-D0A58C912A96}" type="pres">
      <dgm:prSet presAssocID="{A9D65610-076C-40B9-B8A9-1042B7B9C31D}" presName="linear" presStyleCnt="0">
        <dgm:presLayoutVars>
          <dgm:animLvl val="lvl"/>
          <dgm:resizeHandles val="exact"/>
        </dgm:presLayoutVars>
      </dgm:prSet>
      <dgm:spPr/>
      <dgm:t>
        <a:bodyPr/>
        <a:lstStyle/>
        <a:p>
          <a:endParaRPr lang="en-GB"/>
        </a:p>
      </dgm:t>
    </dgm:pt>
    <dgm:pt modelId="{5E80CD39-0931-4C36-82FF-870C6EC44EE1}" type="pres">
      <dgm:prSet presAssocID="{0E8C3834-6B64-4C2B-9B8F-34EEB0FFA905}" presName="parentText" presStyleLbl="node1" presStyleIdx="0" presStyleCnt="3">
        <dgm:presLayoutVars>
          <dgm:chMax val="0"/>
          <dgm:bulletEnabled val="1"/>
        </dgm:presLayoutVars>
      </dgm:prSet>
      <dgm:spPr/>
      <dgm:t>
        <a:bodyPr/>
        <a:lstStyle/>
        <a:p>
          <a:endParaRPr lang="en-GB"/>
        </a:p>
      </dgm:t>
    </dgm:pt>
    <dgm:pt modelId="{6EE21F0D-DBDE-4ADE-B2F7-01DA8002AE05}" type="pres">
      <dgm:prSet presAssocID="{0E8C3834-6B64-4C2B-9B8F-34EEB0FFA905}" presName="childText" presStyleLbl="revTx" presStyleIdx="0" presStyleCnt="1">
        <dgm:presLayoutVars>
          <dgm:bulletEnabled val="1"/>
        </dgm:presLayoutVars>
      </dgm:prSet>
      <dgm:spPr/>
      <dgm:t>
        <a:bodyPr/>
        <a:lstStyle/>
        <a:p>
          <a:endParaRPr lang="en-GB"/>
        </a:p>
      </dgm:t>
    </dgm:pt>
    <dgm:pt modelId="{2FD6C6A7-9FAF-4073-976A-20A56B51234C}" type="pres">
      <dgm:prSet presAssocID="{767052E8-F79F-4C61-B32B-2E1972D422BB}" presName="parentText" presStyleLbl="node1" presStyleIdx="1" presStyleCnt="3">
        <dgm:presLayoutVars>
          <dgm:chMax val="0"/>
          <dgm:bulletEnabled val="1"/>
        </dgm:presLayoutVars>
      </dgm:prSet>
      <dgm:spPr/>
      <dgm:t>
        <a:bodyPr/>
        <a:lstStyle/>
        <a:p>
          <a:endParaRPr lang="en-GB"/>
        </a:p>
      </dgm:t>
    </dgm:pt>
    <dgm:pt modelId="{A01E0B06-08EE-4612-81BD-9734D833C0FB}" type="pres">
      <dgm:prSet presAssocID="{CABDD513-E040-4D80-B166-B263C6BD2232}" presName="spacer" presStyleCnt="0"/>
      <dgm:spPr/>
    </dgm:pt>
    <dgm:pt modelId="{9DBF3BE6-2F85-4864-9A2D-91F71EDFD87B}" type="pres">
      <dgm:prSet presAssocID="{C9D7BCAE-F1EA-456B-B405-73E015331BCA}" presName="parentText" presStyleLbl="node1" presStyleIdx="2" presStyleCnt="3">
        <dgm:presLayoutVars>
          <dgm:chMax val="0"/>
          <dgm:bulletEnabled val="1"/>
        </dgm:presLayoutVars>
      </dgm:prSet>
      <dgm:spPr/>
      <dgm:t>
        <a:bodyPr/>
        <a:lstStyle/>
        <a:p>
          <a:endParaRPr lang="en-GB"/>
        </a:p>
      </dgm:t>
    </dgm:pt>
  </dgm:ptLst>
  <dgm:cxnLst>
    <dgm:cxn modelId="{061CEBEA-1EEC-8C45-9464-E9AD6843C7E3}" type="presOf" srcId="{504D3102-8B88-4727-A520-ECD19CDE8233}" destId="{6EE21F0D-DBDE-4ADE-B2F7-01DA8002AE05}" srcOrd="0" destOrd="2" presId="urn:microsoft.com/office/officeart/2005/8/layout/vList2"/>
    <dgm:cxn modelId="{2B5C9CCB-4E42-4E89-B018-62B75FF9BC1F}" srcId="{0E8C3834-6B64-4C2B-9B8F-34EEB0FFA905}" destId="{504D3102-8B88-4727-A520-ECD19CDE8233}" srcOrd="2" destOrd="0" parTransId="{1079D8DB-BA9D-446F-ADD3-EF2B3313BE24}" sibTransId="{A74EAD66-D5D2-4989-8B16-82315B3498A7}"/>
    <dgm:cxn modelId="{76C35728-0519-48B3-9BDE-0A84C87D7606}" srcId="{A9D65610-076C-40B9-B8A9-1042B7B9C31D}" destId="{C9D7BCAE-F1EA-456B-B405-73E015331BCA}" srcOrd="2" destOrd="0" parTransId="{5F4FEF41-F39B-497C-8494-FACB2696FD63}" sibTransId="{0ADF7B75-6121-4E49-8DB2-798C7D18B2E8}"/>
    <dgm:cxn modelId="{EE05C688-1FD6-9D44-B821-77E973AABE3A}" type="presOf" srcId="{C9D7BCAE-F1EA-456B-B405-73E015331BCA}" destId="{9DBF3BE6-2F85-4864-9A2D-91F71EDFD87B}" srcOrd="0" destOrd="0" presId="urn:microsoft.com/office/officeart/2005/8/layout/vList2"/>
    <dgm:cxn modelId="{9044FCF0-1ECE-444F-8DB4-CC8F00424963}" type="presOf" srcId="{14AA70D2-106C-472A-A99A-AB1C7E913DCD}" destId="{6EE21F0D-DBDE-4ADE-B2F7-01DA8002AE05}" srcOrd="0" destOrd="1" presId="urn:microsoft.com/office/officeart/2005/8/layout/vList2"/>
    <dgm:cxn modelId="{688FD40F-D488-3245-8886-3DA91598FA76}" type="presOf" srcId="{0E8C3834-6B64-4C2B-9B8F-34EEB0FFA905}" destId="{5E80CD39-0931-4C36-82FF-870C6EC44EE1}" srcOrd="0" destOrd="0" presId="urn:microsoft.com/office/officeart/2005/8/layout/vList2"/>
    <dgm:cxn modelId="{167DB8ED-A464-4227-87C8-61F503680469}" srcId="{A9D65610-076C-40B9-B8A9-1042B7B9C31D}" destId="{0E8C3834-6B64-4C2B-9B8F-34EEB0FFA905}" srcOrd="0" destOrd="0" parTransId="{60539826-2C68-4776-8F94-26649C0FB457}" sibTransId="{A287BFA3-6B0F-4765-BA52-B53CEFBDE41A}"/>
    <dgm:cxn modelId="{A234D143-F5BE-CA47-8F98-AAE0EF6F464B}" type="presOf" srcId="{A9D65610-076C-40B9-B8A9-1042B7B9C31D}" destId="{FCCC5915-1C79-4097-AA4D-D0A58C912A96}" srcOrd="0" destOrd="0" presId="urn:microsoft.com/office/officeart/2005/8/layout/vList2"/>
    <dgm:cxn modelId="{4330E1D9-41BA-9347-B76A-9F5F909812E2}" type="presOf" srcId="{767052E8-F79F-4C61-B32B-2E1972D422BB}" destId="{2FD6C6A7-9FAF-4073-976A-20A56B51234C}" srcOrd="0" destOrd="0" presId="urn:microsoft.com/office/officeart/2005/8/layout/vList2"/>
    <dgm:cxn modelId="{BCABA46A-9C96-FA47-8E66-DD25CE8686E4}" type="presOf" srcId="{C2B8E411-574B-4595-A8BB-FE506F78D775}" destId="{6EE21F0D-DBDE-4ADE-B2F7-01DA8002AE05}" srcOrd="0" destOrd="0" presId="urn:microsoft.com/office/officeart/2005/8/layout/vList2"/>
    <dgm:cxn modelId="{1E615B9D-26A0-499D-BE76-DAC3B23A7FB5}" srcId="{A9D65610-076C-40B9-B8A9-1042B7B9C31D}" destId="{767052E8-F79F-4C61-B32B-2E1972D422BB}" srcOrd="1" destOrd="0" parTransId="{50E4D2C6-40B8-41CC-9F26-F44EED95B5AD}" sibTransId="{CABDD513-E040-4D80-B166-B263C6BD2232}"/>
    <dgm:cxn modelId="{E5D0C83D-6371-4567-84EC-BDA09D6C4E45}" srcId="{0E8C3834-6B64-4C2B-9B8F-34EEB0FFA905}" destId="{C2B8E411-574B-4595-A8BB-FE506F78D775}" srcOrd="0" destOrd="0" parTransId="{1FB5F164-DE05-4309-93DD-2A20958FC28F}" sibTransId="{B08D9E35-79D7-4F2E-9E19-7034884F2EF5}"/>
    <dgm:cxn modelId="{66EEA945-A745-40F2-8F2F-3CA3261B1C10}" srcId="{0E8C3834-6B64-4C2B-9B8F-34EEB0FFA905}" destId="{14AA70D2-106C-472A-A99A-AB1C7E913DCD}" srcOrd="1" destOrd="0" parTransId="{3630CB73-3710-41BB-B1D2-A44672EFBDAF}" sibTransId="{5A2C34DE-CBAB-489F-A149-4BC1BE5D0772}"/>
    <dgm:cxn modelId="{21627A27-7EAB-AE4E-A9B5-2AC7BC686281}" type="presParOf" srcId="{FCCC5915-1C79-4097-AA4D-D0A58C912A96}" destId="{5E80CD39-0931-4C36-82FF-870C6EC44EE1}" srcOrd="0" destOrd="0" presId="urn:microsoft.com/office/officeart/2005/8/layout/vList2"/>
    <dgm:cxn modelId="{CFA0F700-A8CD-DD45-95D1-E718387D557D}" type="presParOf" srcId="{FCCC5915-1C79-4097-AA4D-D0A58C912A96}" destId="{6EE21F0D-DBDE-4ADE-B2F7-01DA8002AE05}" srcOrd="1" destOrd="0" presId="urn:microsoft.com/office/officeart/2005/8/layout/vList2"/>
    <dgm:cxn modelId="{1D9F24E2-CA1D-394E-AC59-18364632238F}" type="presParOf" srcId="{FCCC5915-1C79-4097-AA4D-D0A58C912A96}" destId="{2FD6C6A7-9FAF-4073-976A-20A56B51234C}" srcOrd="2" destOrd="0" presId="urn:microsoft.com/office/officeart/2005/8/layout/vList2"/>
    <dgm:cxn modelId="{F6289F47-71D7-4E4A-A843-B6C2682504F3}" type="presParOf" srcId="{FCCC5915-1C79-4097-AA4D-D0A58C912A96}" destId="{A01E0B06-08EE-4612-81BD-9734D833C0FB}" srcOrd="3" destOrd="0" presId="urn:microsoft.com/office/officeart/2005/8/layout/vList2"/>
    <dgm:cxn modelId="{287F5723-1EE6-C946-9C9E-69F84A00F07E}" type="presParOf" srcId="{FCCC5915-1C79-4097-AA4D-D0A58C912A96}" destId="{9DBF3BE6-2F85-4864-9A2D-91F71EDFD87B}"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5F44E24E-9159-4FD6-8E30-F9B51621355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GB"/>
        </a:p>
      </dgm:t>
    </dgm:pt>
    <dgm:pt modelId="{5CE80916-8183-44B0-8091-035CBE7FD2A6}">
      <dgm:prSet/>
      <dgm:spPr/>
      <dgm:t>
        <a:bodyPr/>
        <a:lstStyle/>
        <a:p>
          <a:pPr rtl="0"/>
          <a:r>
            <a:rPr lang="en-GB" smtClean="0"/>
            <a:t>Relevance of Objective and Context: Can it apply to new restraints not found restrictive by object before?</a:t>
          </a:r>
          <a:br>
            <a:rPr lang="en-GB" smtClean="0"/>
          </a:br>
          <a:endParaRPr lang="en-GB"/>
        </a:p>
      </dgm:t>
    </dgm:pt>
    <dgm:pt modelId="{06FBE121-E53A-4991-B0BD-A071BF3A0D2B}" type="parTrans" cxnId="{F5A40DD4-7851-4474-8B1B-889A53F3ED4A}">
      <dgm:prSet/>
      <dgm:spPr/>
      <dgm:t>
        <a:bodyPr/>
        <a:lstStyle/>
        <a:p>
          <a:endParaRPr lang="en-GB"/>
        </a:p>
      </dgm:t>
    </dgm:pt>
    <dgm:pt modelId="{09A07805-8A6B-4F5D-8D9A-5648C12FEFB4}" type="sibTrans" cxnId="{F5A40DD4-7851-4474-8B1B-889A53F3ED4A}">
      <dgm:prSet/>
      <dgm:spPr/>
      <dgm:t>
        <a:bodyPr/>
        <a:lstStyle/>
        <a:p>
          <a:endParaRPr lang="en-GB"/>
        </a:p>
      </dgm:t>
    </dgm:pt>
    <dgm:pt modelId="{5C6F911C-C391-432E-BC95-1F313C4E034A}" type="pres">
      <dgm:prSet presAssocID="{5F44E24E-9159-4FD6-8E30-F9B516213554}" presName="vert0" presStyleCnt="0">
        <dgm:presLayoutVars>
          <dgm:dir/>
          <dgm:animOne val="branch"/>
          <dgm:animLvl val="lvl"/>
        </dgm:presLayoutVars>
      </dgm:prSet>
      <dgm:spPr/>
      <dgm:t>
        <a:bodyPr/>
        <a:lstStyle/>
        <a:p>
          <a:endParaRPr lang="en-GB"/>
        </a:p>
      </dgm:t>
    </dgm:pt>
    <dgm:pt modelId="{AC9CF299-1358-4CA1-9EC5-446D01F38729}" type="pres">
      <dgm:prSet presAssocID="{5CE80916-8183-44B0-8091-035CBE7FD2A6}" presName="thickLine" presStyleLbl="alignNode1" presStyleIdx="0" presStyleCnt="1"/>
      <dgm:spPr/>
    </dgm:pt>
    <dgm:pt modelId="{6F85D97B-4ED6-41B6-AB9A-848D9E9D72C0}" type="pres">
      <dgm:prSet presAssocID="{5CE80916-8183-44B0-8091-035CBE7FD2A6}" presName="horz1" presStyleCnt="0"/>
      <dgm:spPr/>
    </dgm:pt>
    <dgm:pt modelId="{E813D92D-DE4D-409F-9449-96D19089A11F}" type="pres">
      <dgm:prSet presAssocID="{5CE80916-8183-44B0-8091-035CBE7FD2A6}" presName="tx1" presStyleLbl="revTx" presStyleIdx="0" presStyleCnt="1"/>
      <dgm:spPr/>
      <dgm:t>
        <a:bodyPr/>
        <a:lstStyle/>
        <a:p>
          <a:endParaRPr lang="en-GB"/>
        </a:p>
      </dgm:t>
    </dgm:pt>
    <dgm:pt modelId="{452786D7-1C62-4D77-9C8E-F5DB1F91ED2D}" type="pres">
      <dgm:prSet presAssocID="{5CE80916-8183-44B0-8091-035CBE7FD2A6}" presName="vert1" presStyleCnt="0"/>
      <dgm:spPr/>
    </dgm:pt>
  </dgm:ptLst>
  <dgm:cxnLst>
    <dgm:cxn modelId="{E27CDC52-6FD0-4224-95D3-19ED1BDF2C84}" type="presOf" srcId="{5F44E24E-9159-4FD6-8E30-F9B516213554}" destId="{5C6F911C-C391-432E-BC95-1F313C4E034A}" srcOrd="0" destOrd="0" presId="urn:microsoft.com/office/officeart/2008/layout/LinedList"/>
    <dgm:cxn modelId="{B2923E2F-EF15-4B7D-B90D-A0D04952B23A}" type="presOf" srcId="{5CE80916-8183-44B0-8091-035CBE7FD2A6}" destId="{E813D92D-DE4D-409F-9449-96D19089A11F}" srcOrd="0" destOrd="0" presId="urn:microsoft.com/office/officeart/2008/layout/LinedList"/>
    <dgm:cxn modelId="{F5A40DD4-7851-4474-8B1B-889A53F3ED4A}" srcId="{5F44E24E-9159-4FD6-8E30-F9B516213554}" destId="{5CE80916-8183-44B0-8091-035CBE7FD2A6}" srcOrd="0" destOrd="0" parTransId="{06FBE121-E53A-4991-B0BD-A071BF3A0D2B}" sibTransId="{09A07805-8A6B-4F5D-8D9A-5648C12FEFB4}"/>
    <dgm:cxn modelId="{79FC610E-16AF-4C70-88FC-0747391EC2CD}" type="presParOf" srcId="{5C6F911C-C391-432E-BC95-1F313C4E034A}" destId="{AC9CF299-1358-4CA1-9EC5-446D01F38729}" srcOrd="0" destOrd="0" presId="urn:microsoft.com/office/officeart/2008/layout/LinedList"/>
    <dgm:cxn modelId="{354B906C-648F-462D-97B2-E267D2A9ABF6}" type="presParOf" srcId="{5C6F911C-C391-432E-BC95-1F313C4E034A}" destId="{6F85D97B-4ED6-41B6-AB9A-848D9E9D72C0}" srcOrd="1" destOrd="0" presId="urn:microsoft.com/office/officeart/2008/layout/LinedList"/>
    <dgm:cxn modelId="{71033ECF-DAE3-4B66-9451-6491EAF171ED}" type="presParOf" srcId="{6F85D97B-4ED6-41B6-AB9A-848D9E9D72C0}" destId="{E813D92D-DE4D-409F-9449-96D19089A11F}" srcOrd="0" destOrd="0" presId="urn:microsoft.com/office/officeart/2008/layout/LinedList"/>
    <dgm:cxn modelId="{42CBCBD8-E18F-4E25-9510-EC62A7F97152}" type="presParOf" srcId="{6F85D97B-4ED6-41B6-AB9A-848D9E9D72C0}" destId="{452786D7-1C62-4D77-9C8E-F5DB1F91ED2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55F4496E-1EA3-48FC-B49C-0AA2FDD39CAD}"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GB"/>
        </a:p>
      </dgm:t>
    </dgm:pt>
    <dgm:pt modelId="{31DDCDAC-408F-4F89-8C99-5D737F14B3AD}">
      <dgm:prSet/>
      <dgm:spPr/>
      <dgm:t>
        <a:bodyPr/>
        <a:lstStyle/>
        <a:p>
          <a:pPr rtl="0"/>
          <a:r>
            <a:rPr lang="en-GB" smtClean="0"/>
            <a:t>Some broad statements on when agreement might be restrictive by object, especially</a:t>
          </a:r>
          <a:endParaRPr lang="en-GB"/>
        </a:p>
      </dgm:t>
    </dgm:pt>
    <dgm:pt modelId="{BCB190B5-8AC6-4381-977A-1EBE358D1FCB}" type="parTrans" cxnId="{D6980D4D-9744-4C74-93D9-4AFAA676F774}">
      <dgm:prSet/>
      <dgm:spPr/>
      <dgm:t>
        <a:bodyPr/>
        <a:lstStyle/>
        <a:p>
          <a:endParaRPr lang="en-GB"/>
        </a:p>
      </dgm:t>
    </dgm:pt>
    <dgm:pt modelId="{C78F8256-BC73-4398-B38A-BC58902DABC7}" type="sibTrans" cxnId="{D6980D4D-9744-4C74-93D9-4AFAA676F774}">
      <dgm:prSet/>
      <dgm:spPr/>
      <dgm:t>
        <a:bodyPr/>
        <a:lstStyle/>
        <a:p>
          <a:endParaRPr lang="en-GB"/>
        </a:p>
      </dgm:t>
    </dgm:pt>
    <dgm:pt modelId="{30EB36E9-D2C8-4826-A536-112EC0163A8C}">
      <dgm:prSet/>
      <dgm:spPr/>
      <dgm:t>
        <a:bodyPr/>
        <a:lstStyle/>
        <a:p>
          <a:pPr rtl="0"/>
          <a:r>
            <a:rPr lang="en-GB" i="1" dirty="0" smtClean="0"/>
            <a:t>T-Mobile</a:t>
          </a:r>
          <a:r>
            <a:rPr lang="en-GB" dirty="0" smtClean="0"/>
            <a:t>: in order to be regarded as restrictive by object, sufficient that it has “the potential to have a negative impact on competition”. It must simply be capable in an individual case, having regard to the specific legal and economic context of restricting competition</a:t>
          </a:r>
          <a:endParaRPr lang="en-GB" dirty="0"/>
        </a:p>
      </dgm:t>
    </dgm:pt>
    <dgm:pt modelId="{283C9FDA-24A2-4585-887D-6D83D53DC344}" type="parTrans" cxnId="{11E311ED-6F28-43B5-A95C-4FCBDD4372D9}">
      <dgm:prSet/>
      <dgm:spPr/>
      <dgm:t>
        <a:bodyPr/>
        <a:lstStyle/>
        <a:p>
          <a:endParaRPr lang="en-GB"/>
        </a:p>
      </dgm:t>
    </dgm:pt>
    <dgm:pt modelId="{9C8FD4C9-13C1-469E-B199-3E51C35138A7}" type="sibTrans" cxnId="{11E311ED-6F28-43B5-A95C-4FCBDD4372D9}">
      <dgm:prSet/>
      <dgm:spPr/>
      <dgm:t>
        <a:bodyPr/>
        <a:lstStyle/>
        <a:p>
          <a:endParaRPr lang="en-GB"/>
        </a:p>
      </dgm:t>
    </dgm:pt>
    <dgm:pt modelId="{B582E98A-98DE-4A42-BBCF-7046E7E66E5D}">
      <dgm:prSet/>
      <dgm:spPr/>
      <dgm:t>
        <a:bodyPr/>
        <a:lstStyle/>
        <a:p>
          <a:pPr rtl="0"/>
          <a:r>
            <a:rPr lang="en-GB" dirty="0" smtClean="0"/>
            <a:t>Concern collapsing the distinction between object and effect restraints?</a:t>
          </a:r>
          <a:endParaRPr lang="en-GB" dirty="0"/>
        </a:p>
      </dgm:t>
    </dgm:pt>
    <dgm:pt modelId="{7C0EDD4B-9EBA-42D7-B5C5-D4DC0C77BFE0}" type="parTrans" cxnId="{01C1A22B-EEC7-4567-BE9A-4BB9F639F590}">
      <dgm:prSet/>
      <dgm:spPr/>
      <dgm:t>
        <a:bodyPr/>
        <a:lstStyle/>
        <a:p>
          <a:endParaRPr lang="en-GB"/>
        </a:p>
      </dgm:t>
    </dgm:pt>
    <dgm:pt modelId="{B6DFFA44-F8B3-46A2-9D95-36E8A4D5063E}" type="sibTrans" cxnId="{01C1A22B-EEC7-4567-BE9A-4BB9F639F590}">
      <dgm:prSet/>
      <dgm:spPr/>
      <dgm:t>
        <a:bodyPr/>
        <a:lstStyle/>
        <a:p>
          <a:endParaRPr lang="en-GB"/>
        </a:p>
      </dgm:t>
    </dgm:pt>
    <dgm:pt modelId="{EF9AD9B0-9D3C-4EF2-BAEA-D96E069B5141}">
      <dgm:prSet/>
      <dgm:spPr/>
      <dgm:t>
        <a:bodyPr/>
        <a:lstStyle/>
        <a:p>
          <a:pPr rtl="0"/>
          <a:r>
            <a:rPr lang="en-GB" i="1" dirty="0" smtClean="0"/>
            <a:t>Allianz </a:t>
          </a:r>
          <a:r>
            <a:rPr lang="en-GB" i="1" dirty="0" err="1" smtClean="0"/>
            <a:t>Hungaria</a:t>
          </a:r>
          <a:r>
            <a:rPr lang="en-GB" i="1" dirty="0" smtClean="0"/>
            <a:t>: </a:t>
          </a:r>
          <a:r>
            <a:rPr lang="en-GB" i="0" dirty="0" smtClean="0"/>
            <a:t>restriction by object if likely, having regard to economic context, that competition on that market would be eliminated or seriously weakened following the conclusion of those agreements</a:t>
          </a:r>
          <a:endParaRPr lang="en-GB" i="1" dirty="0"/>
        </a:p>
      </dgm:t>
    </dgm:pt>
    <dgm:pt modelId="{686632E3-7EE7-4B78-B158-F6849EE623E9}" type="parTrans" cxnId="{AB48F1C0-517F-482D-AC72-5B241652F474}">
      <dgm:prSet/>
      <dgm:spPr/>
    </dgm:pt>
    <dgm:pt modelId="{FC4D3A55-F471-49A5-B6FD-C625F13E225E}" type="sibTrans" cxnId="{AB48F1C0-517F-482D-AC72-5B241652F474}">
      <dgm:prSet/>
      <dgm:spPr/>
    </dgm:pt>
    <dgm:pt modelId="{A10CF185-D361-4CBA-AA3D-89D79D820B73}" type="pres">
      <dgm:prSet presAssocID="{55F4496E-1EA3-48FC-B49C-0AA2FDD39CAD}" presName="linear" presStyleCnt="0">
        <dgm:presLayoutVars>
          <dgm:animLvl val="lvl"/>
          <dgm:resizeHandles val="exact"/>
        </dgm:presLayoutVars>
      </dgm:prSet>
      <dgm:spPr/>
      <dgm:t>
        <a:bodyPr/>
        <a:lstStyle/>
        <a:p>
          <a:endParaRPr lang="en-US"/>
        </a:p>
      </dgm:t>
    </dgm:pt>
    <dgm:pt modelId="{A89BB1AE-9E57-479E-B459-CA7EE240F3AF}" type="pres">
      <dgm:prSet presAssocID="{31DDCDAC-408F-4F89-8C99-5D737F14B3AD}" presName="parentText" presStyleLbl="node1" presStyleIdx="0" presStyleCnt="2">
        <dgm:presLayoutVars>
          <dgm:chMax val="0"/>
          <dgm:bulletEnabled val="1"/>
        </dgm:presLayoutVars>
      </dgm:prSet>
      <dgm:spPr/>
      <dgm:t>
        <a:bodyPr/>
        <a:lstStyle/>
        <a:p>
          <a:endParaRPr lang="en-US"/>
        </a:p>
      </dgm:t>
    </dgm:pt>
    <dgm:pt modelId="{D5B51F50-7F1E-4EDF-917C-D2E776EB4ABA}" type="pres">
      <dgm:prSet presAssocID="{31DDCDAC-408F-4F89-8C99-5D737F14B3AD}" presName="childText" presStyleLbl="revTx" presStyleIdx="0" presStyleCnt="1">
        <dgm:presLayoutVars>
          <dgm:bulletEnabled val="1"/>
        </dgm:presLayoutVars>
      </dgm:prSet>
      <dgm:spPr/>
      <dgm:t>
        <a:bodyPr/>
        <a:lstStyle/>
        <a:p>
          <a:endParaRPr lang="en-US"/>
        </a:p>
      </dgm:t>
    </dgm:pt>
    <dgm:pt modelId="{A9A13B46-2A9D-488B-A6CE-C22CE44D5C12}" type="pres">
      <dgm:prSet presAssocID="{B582E98A-98DE-4A42-BBCF-7046E7E66E5D}" presName="parentText" presStyleLbl="node1" presStyleIdx="1" presStyleCnt="2">
        <dgm:presLayoutVars>
          <dgm:chMax val="0"/>
          <dgm:bulletEnabled val="1"/>
        </dgm:presLayoutVars>
      </dgm:prSet>
      <dgm:spPr/>
      <dgm:t>
        <a:bodyPr/>
        <a:lstStyle/>
        <a:p>
          <a:endParaRPr lang="en-US"/>
        </a:p>
      </dgm:t>
    </dgm:pt>
  </dgm:ptLst>
  <dgm:cxnLst>
    <dgm:cxn modelId="{01C1A22B-EEC7-4567-BE9A-4BB9F639F590}" srcId="{55F4496E-1EA3-48FC-B49C-0AA2FDD39CAD}" destId="{B582E98A-98DE-4A42-BBCF-7046E7E66E5D}" srcOrd="1" destOrd="0" parTransId="{7C0EDD4B-9EBA-42D7-B5C5-D4DC0C77BFE0}" sibTransId="{B6DFFA44-F8B3-46A2-9D95-36E8A4D5063E}"/>
    <dgm:cxn modelId="{CF4A1F75-288A-D040-ACC4-168050577B8F}" type="presOf" srcId="{31DDCDAC-408F-4F89-8C99-5D737F14B3AD}" destId="{A89BB1AE-9E57-479E-B459-CA7EE240F3AF}" srcOrd="0" destOrd="0" presId="urn:microsoft.com/office/officeart/2005/8/layout/vList2"/>
    <dgm:cxn modelId="{AB48F1C0-517F-482D-AC72-5B241652F474}" srcId="{31DDCDAC-408F-4F89-8C99-5D737F14B3AD}" destId="{EF9AD9B0-9D3C-4EF2-BAEA-D96E069B5141}" srcOrd="1" destOrd="0" parTransId="{686632E3-7EE7-4B78-B158-F6849EE623E9}" sibTransId="{FC4D3A55-F471-49A5-B6FD-C625F13E225E}"/>
    <dgm:cxn modelId="{6858AE8A-1A6D-204C-9FD8-C8CA16A0DB53}" type="presOf" srcId="{55F4496E-1EA3-48FC-B49C-0AA2FDD39CAD}" destId="{A10CF185-D361-4CBA-AA3D-89D79D820B73}" srcOrd="0" destOrd="0" presId="urn:microsoft.com/office/officeart/2005/8/layout/vList2"/>
    <dgm:cxn modelId="{193A7FD6-573E-174B-8826-2C70FE199060}" type="presOf" srcId="{30EB36E9-D2C8-4826-A536-112EC0163A8C}" destId="{D5B51F50-7F1E-4EDF-917C-D2E776EB4ABA}" srcOrd="0" destOrd="0" presId="urn:microsoft.com/office/officeart/2005/8/layout/vList2"/>
    <dgm:cxn modelId="{D6980D4D-9744-4C74-93D9-4AFAA676F774}" srcId="{55F4496E-1EA3-48FC-B49C-0AA2FDD39CAD}" destId="{31DDCDAC-408F-4F89-8C99-5D737F14B3AD}" srcOrd="0" destOrd="0" parTransId="{BCB190B5-8AC6-4381-977A-1EBE358D1FCB}" sibTransId="{C78F8256-BC73-4398-B38A-BC58902DABC7}"/>
    <dgm:cxn modelId="{FC7E0559-930E-49F4-A611-9A689299BDC3}" type="presOf" srcId="{EF9AD9B0-9D3C-4EF2-BAEA-D96E069B5141}" destId="{D5B51F50-7F1E-4EDF-917C-D2E776EB4ABA}" srcOrd="0" destOrd="1" presId="urn:microsoft.com/office/officeart/2005/8/layout/vList2"/>
    <dgm:cxn modelId="{268B62C1-C035-8A49-A28A-6FF0E0B00333}" type="presOf" srcId="{B582E98A-98DE-4A42-BBCF-7046E7E66E5D}" destId="{A9A13B46-2A9D-488B-A6CE-C22CE44D5C12}" srcOrd="0" destOrd="0" presId="urn:microsoft.com/office/officeart/2005/8/layout/vList2"/>
    <dgm:cxn modelId="{11E311ED-6F28-43B5-A95C-4FCBDD4372D9}" srcId="{31DDCDAC-408F-4F89-8C99-5D737F14B3AD}" destId="{30EB36E9-D2C8-4826-A536-112EC0163A8C}" srcOrd="0" destOrd="0" parTransId="{283C9FDA-24A2-4585-887D-6D83D53DC344}" sibTransId="{9C8FD4C9-13C1-469E-B199-3E51C35138A7}"/>
    <dgm:cxn modelId="{D42577D7-23F2-BC49-8F6A-92674D46BA32}" type="presParOf" srcId="{A10CF185-D361-4CBA-AA3D-89D79D820B73}" destId="{A89BB1AE-9E57-479E-B459-CA7EE240F3AF}" srcOrd="0" destOrd="0" presId="urn:microsoft.com/office/officeart/2005/8/layout/vList2"/>
    <dgm:cxn modelId="{903B557F-A727-B54B-8652-DF97639659BF}" type="presParOf" srcId="{A10CF185-D361-4CBA-AA3D-89D79D820B73}" destId="{D5B51F50-7F1E-4EDF-917C-D2E776EB4ABA}" srcOrd="1" destOrd="0" presId="urn:microsoft.com/office/officeart/2005/8/layout/vList2"/>
    <dgm:cxn modelId="{19D24553-AD2E-5247-A78D-AAEFBA73670C}" type="presParOf" srcId="{A10CF185-D361-4CBA-AA3D-89D79D820B73}" destId="{A9A13B46-2A9D-488B-A6CE-C22CE44D5C1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C4C05C50-AE61-4B5E-AB6C-E7D144F9D677}"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GB"/>
        </a:p>
      </dgm:t>
    </dgm:pt>
    <dgm:pt modelId="{9307B922-1A16-4053-890D-F48F4EF7B8B6}">
      <dgm:prSet/>
      <dgm:spPr/>
      <dgm:t>
        <a:bodyPr/>
        <a:lstStyle/>
        <a:p>
          <a:pPr rtl="0"/>
          <a:r>
            <a:rPr lang="en-GB" dirty="0" smtClean="0"/>
            <a:t>But </a:t>
          </a:r>
          <a:r>
            <a:rPr lang="en-GB" i="1" dirty="0" err="1" smtClean="0"/>
            <a:t>Groupement</a:t>
          </a:r>
          <a:r>
            <a:rPr lang="en-GB" i="1" dirty="0" smtClean="0"/>
            <a:t> des </a:t>
          </a:r>
          <a:r>
            <a:rPr lang="en-GB" i="1" dirty="0" err="1" smtClean="0"/>
            <a:t>Cartes</a:t>
          </a:r>
          <a:r>
            <a:rPr lang="en-GB" i="1" dirty="0" smtClean="0"/>
            <a:t> </a:t>
          </a:r>
          <a:r>
            <a:rPr lang="en-GB" i="1" dirty="0" err="1" smtClean="0"/>
            <a:t>Bancaires</a:t>
          </a:r>
          <a:r>
            <a:rPr lang="en-GB" i="1" dirty="0" smtClean="0"/>
            <a:t> </a:t>
          </a:r>
          <a:r>
            <a:rPr lang="en-GB" i="0" dirty="0" smtClean="0"/>
            <a:t>(Sept 2014)</a:t>
          </a:r>
          <a:endParaRPr lang="en-GB" dirty="0"/>
        </a:p>
      </dgm:t>
    </dgm:pt>
    <dgm:pt modelId="{1376D388-C72F-4659-812A-6E9C2EF8A965}" type="parTrans" cxnId="{EF574563-2603-46F6-996B-14330CC6C332}">
      <dgm:prSet/>
      <dgm:spPr/>
      <dgm:t>
        <a:bodyPr/>
        <a:lstStyle/>
        <a:p>
          <a:endParaRPr lang="en-GB"/>
        </a:p>
      </dgm:t>
    </dgm:pt>
    <dgm:pt modelId="{76CA4667-9720-4C3E-AA07-460AB23D0ADD}" type="sibTrans" cxnId="{EF574563-2603-46F6-996B-14330CC6C332}">
      <dgm:prSet/>
      <dgm:spPr/>
      <dgm:t>
        <a:bodyPr/>
        <a:lstStyle/>
        <a:p>
          <a:endParaRPr lang="en-GB"/>
        </a:p>
      </dgm:t>
    </dgm:pt>
    <dgm:pt modelId="{2D13FD57-E9E7-4393-AD66-FF7E0B4DDB68}" type="pres">
      <dgm:prSet presAssocID="{C4C05C50-AE61-4B5E-AB6C-E7D144F9D677}" presName="vert0" presStyleCnt="0">
        <dgm:presLayoutVars>
          <dgm:dir/>
          <dgm:animOne val="branch"/>
          <dgm:animLvl val="lvl"/>
        </dgm:presLayoutVars>
      </dgm:prSet>
      <dgm:spPr/>
      <dgm:t>
        <a:bodyPr/>
        <a:lstStyle/>
        <a:p>
          <a:endParaRPr lang="en-US"/>
        </a:p>
      </dgm:t>
    </dgm:pt>
    <dgm:pt modelId="{6516BE7A-E764-457E-835B-20FD200C71E3}" type="pres">
      <dgm:prSet presAssocID="{9307B922-1A16-4053-890D-F48F4EF7B8B6}" presName="thickLine" presStyleLbl="alignNode1" presStyleIdx="0" presStyleCnt="1"/>
      <dgm:spPr/>
    </dgm:pt>
    <dgm:pt modelId="{49BE215D-05C1-49AD-AA08-51F671518955}" type="pres">
      <dgm:prSet presAssocID="{9307B922-1A16-4053-890D-F48F4EF7B8B6}" presName="horz1" presStyleCnt="0"/>
      <dgm:spPr/>
    </dgm:pt>
    <dgm:pt modelId="{431D7455-9598-47CC-88EC-27B5F02C4BF1}" type="pres">
      <dgm:prSet presAssocID="{9307B922-1A16-4053-890D-F48F4EF7B8B6}" presName="tx1" presStyleLbl="revTx" presStyleIdx="0" presStyleCnt="1"/>
      <dgm:spPr/>
      <dgm:t>
        <a:bodyPr/>
        <a:lstStyle/>
        <a:p>
          <a:endParaRPr lang="en-US"/>
        </a:p>
      </dgm:t>
    </dgm:pt>
    <dgm:pt modelId="{BB76EA7F-4065-4045-BED3-5F9A74DBEA27}" type="pres">
      <dgm:prSet presAssocID="{9307B922-1A16-4053-890D-F48F4EF7B8B6}" presName="vert1" presStyleCnt="0"/>
      <dgm:spPr/>
    </dgm:pt>
  </dgm:ptLst>
  <dgm:cxnLst>
    <dgm:cxn modelId="{EF574563-2603-46F6-996B-14330CC6C332}" srcId="{C4C05C50-AE61-4B5E-AB6C-E7D144F9D677}" destId="{9307B922-1A16-4053-890D-F48F4EF7B8B6}" srcOrd="0" destOrd="0" parTransId="{1376D388-C72F-4659-812A-6E9C2EF8A965}" sibTransId="{76CA4667-9720-4C3E-AA07-460AB23D0ADD}"/>
    <dgm:cxn modelId="{3ABAB0CF-7AAB-744D-B625-3143AEB4AB66}" type="presOf" srcId="{9307B922-1A16-4053-890D-F48F4EF7B8B6}" destId="{431D7455-9598-47CC-88EC-27B5F02C4BF1}" srcOrd="0" destOrd="0" presId="urn:microsoft.com/office/officeart/2008/layout/LinedList"/>
    <dgm:cxn modelId="{7ADDCBE2-9CB6-6E4B-ADBC-7298870AD3D6}" type="presOf" srcId="{C4C05C50-AE61-4B5E-AB6C-E7D144F9D677}" destId="{2D13FD57-E9E7-4393-AD66-FF7E0B4DDB68}" srcOrd="0" destOrd="0" presId="urn:microsoft.com/office/officeart/2008/layout/LinedList"/>
    <dgm:cxn modelId="{23EE5F93-B2BD-B249-9496-8A30BD24A4DD}" type="presParOf" srcId="{2D13FD57-E9E7-4393-AD66-FF7E0B4DDB68}" destId="{6516BE7A-E764-457E-835B-20FD200C71E3}" srcOrd="0" destOrd="0" presId="urn:microsoft.com/office/officeart/2008/layout/LinedList"/>
    <dgm:cxn modelId="{D3A3F567-A82D-4B43-89D5-7A97281B6989}" type="presParOf" srcId="{2D13FD57-E9E7-4393-AD66-FF7E0B4DDB68}" destId="{49BE215D-05C1-49AD-AA08-51F671518955}" srcOrd="1" destOrd="0" presId="urn:microsoft.com/office/officeart/2008/layout/LinedList"/>
    <dgm:cxn modelId="{3E3E5ECC-C28B-084A-8873-706D7844022C}" type="presParOf" srcId="{49BE215D-05C1-49AD-AA08-51F671518955}" destId="{431D7455-9598-47CC-88EC-27B5F02C4BF1}" srcOrd="0" destOrd="0" presId="urn:microsoft.com/office/officeart/2008/layout/LinedList"/>
    <dgm:cxn modelId="{3625A46D-8286-B142-A5FB-2746149F9FE8}" type="presParOf" srcId="{49BE215D-05C1-49AD-AA08-51F671518955}" destId="{BB76EA7F-4065-4045-BED3-5F9A74DBEA2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5CA4FED4-E1DE-4B1F-BA67-B6001D4781CD}" type="doc">
      <dgm:prSet loTypeId="urn:microsoft.com/office/officeart/2005/8/layout/vList2" loCatId="list" qsTypeId="urn:microsoft.com/office/officeart/2005/8/quickstyle/simple2" qsCatId="simple" csTypeId="urn:microsoft.com/office/officeart/2005/8/colors/accent0_1" csCatId="mainScheme" phldr="1"/>
      <dgm:spPr/>
      <dgm:t>
        <a:bodyPr/>
        <a:lstStyle/>
        <a:p>
          <a:endParaRPr lang="en-GB"/>
        </a:p>
      </dgm:t>
    </dgm:pt>
    <dgm:pt modelId="{643D78AA-28C0-4499-A8B2-317F9CE7B3DA}">
      <dgm:prSet/>
      <dgm:spPr/>
      <dgm:t>
        <a:bodyPr/>
        <a:lstStyle/>
        <a:p>
          <a:pPr rtl="0"/>
          <a:endParaRPr lang="en-GB" dirty="0"/>
        </a:p>
      </dgm:t>
    </dgm:pt>
    <dgm:pt modelId="{7C8FBA67-9A35-4D76-8A89-3576746ECF66}" type="parTrans" cxnId="{22F25145-2B68-4846-9964-65242E774A6F}">
      <dgm:prSet/>
      <dgm:spPr/>
      <dgm:t>
        <a:bodyPr/>
        <a:lstStyle/>
        <a:p>
          <a:endParaRPr lang="en-GB"/>
        </a:p>
      </dgm:t>
    </dgm:pt>
    <dgm:pt modelId="{1F7E0FA6-34A0-4C26-978A-572013C14FE6}" type="sibTrans" cxnId="{22F25145-2B68-4846-9964-65242E774A6F}">
      <dgm:prSet/>
      <dgm:spPr/>
      <dgm:t>
        <a:bodyPr/>
        <a:lstStyle/>
        <a:p>
          <a:endParaRPr lang="en-GB"/>
        </a:p>
      </dgm:t>
    </dgm:pt>
    <dgm:pt modelId="{A5BB905D-A7AF-4BB2-9ABD-DCC70034FCA0}">
      <dgm:prSet/>
      <dgm:spPr/>
      <dgm:t>
        <a:bodyPr/>
        <a:lstStyle/>
        <a:p>
          <a:pPr rtl="0"/>
          <a:r>
            <a:rPr lang="en-GB" dirty="0" smtClean="0"/>
            <a:t>GC in that case wrong to state that the concept of restriction of competition must not be interpreted restrictively</a:t>
          </a:r>
          <a:endParaRPr lang="en-GB" dirty="0"/>
        </a:p>
      </dgm:t>
    </dgm:pt>
    <dgm:pt modelId="{4CCC37AF-481C-40F6-89BF-E90D7F1B1AFC}" type="parTrans" cxnId="{58986C25-A6C8-45C4-B27D-6B5CBFB69115}">
      <dgm:prSet/>
      <dgm:spPr/>
      <dgm:t>
        <a:bodyPr/>
        <a:lstStyle/>
        <a:p>
          <a:endParaRPr lang="en-GB"/>
        </a:p>
      </dgm:t>
    </dgm:pt>
    <dgm:pt modelId="{3933CF11-876A-42DA-B205-1DFF98D99DA1}" type="sibTrans" cxnId="{58986C25-A6C8-45C4-B27D-6B5CBFB69115}">
      <dgm:prSet/>
      <dgm:spPr/>
      <dgm:t>
        <a:bodyPr/>
        <a:lstStyle/>
        <a:p>
          <a:endParaRPr lang="en-GB"/>
        </a:p>
      </dgm:t>
    </dgm:pt>
    <dgm:pt modelId="{6B6D9C74-417A-4322-848C-C36AC2BC4D88}">
      <dgm:prSet/>
      <dgm:spPr/>
      <dgm:t>
        <a:bodyPr/>
        <a:lstStyle/>
        <a:p>
          <a:pPr rtl="0"/>
          <a:r>
            <a:rPr lang="en-GB" dirty="0" smtClean="0"/>
            <a:t>Object restriction only to certain types of coordination between undertakings which reveal a sufficient degree of harm to competition (so no need to establish effects)</a:t>
          </a:r>
          <a:endParaRPr lang="en-GB" dirty="0"/>
        </a:p>
      </dgm:t>
    </dgm:pt>
    <dgm:pt modelId="{48BBDBBC-8A92-405B-B6AA-6ADA89B49F78}" type="parTrans" cxnId="{990FA38D-4882-4676-93B8-E1E7751C62D2}">
      <dgm:prSet/>
      <dgm:spPr/>
      <dgm:t>
        <a:bodyPr/>
        <a:lstStyle/>
        <a:p>
          <a:endParaRPr lang="en-GB"/>
        </a:p>
      </dgm:t>
    </dgm:pt>
    <dgm:pt modelId="{F538D0F3-B10D-49B3-A730-BD51EDF3C4C1}" type="sibTrans" cxnId="{990FA38D-4882-4676-93B8-E1E7751C62D2}">
      <dgm:prSet/>
      <dgm:spPr/>
      <dgm:t>
        <a:bodyPr/>
        <a:lstStyle/>
        <a:p>
          <a:endParaRPr lang="en-GB"/>
        </a:p>
      </dgm:t>
    </dgm:pt>
    <dgm:pt modelId="{A25BB2B0-0CAA-4BC1-93F0-D70211C5C61A}">
      <dgm:prSet/>
      <dgm:spPr/>
      <dgm:t>
        <a:bodyPr/>
        <a:lstStyle/>
        <a:p>
          <a:pPr rtl="0"/>
          <a:r>
            <a:rPr lang="en-GB" dirty="0" smtClean="0"/>
            <a:t>Only if coordination reveals a sufficient degree of harm to competition is there no need to examine effects</a:t>
          </a:r>
          <a:endParaRPr lang="en-GB" dirty="0"/>
        </a:p>
      </dgm:t>
    </dgm:pt>
    <dgm:pt modelId="{E7850FB4-4FC1-460F-88BA-42E0FFEF11EF}" type="parTrans" cxnId="{0453A330-347F-4446-A8E6-DA5AC18895C9}">
      <dgm:prSet/>
      <dgm:spPr/>
      <dgm:t>
        <a:bodyPr/>
        <a:lstStyle/>
        <a:p>
          <a:endParaRPr lang="en-GB"/>
        </a:p>
      </dgm:t>
    </dgm:pt>
    <dgm:pt modelId="{50EF939A-36CE-4E2B-A41B-77E708B71E0F}" type="sibTrans" cxnId="{0453A330-347F-4446-A8E6-DA5AC18895C9}">
      <dgm:prSet/>
      <dgm:spPr/>
      <dgm:t>
        <a:bodyPr/>
        <a:lstStyle/>
        <a:p>
          <a:endParaRPr lang="en-GB"/>
        </a:p>
      </dgm:t>
    </dgm:pt>
    <dgm:pt modelId="{E7665A0E-D07D-48E1-97F8-1250D8986719}">
      <dgm:prSet/>
      <dgm:spPr/>
      <dgm:t>
        <a:bodyPr/>
        <a:lstStyle/>
        <a:p>
          <a:pPr rtl="0"/>
          <a:r>
            <a:rPr lang="en-GB" dirty="0" smtClean="0"/>
            <a:t>If need to examine effects – is not an object restriction (object category not appropriate for cases involving complex measures or where experience with restraint limited)</a:t>
          </a:r>
          <a:endParaRPr lang="en-GB" dirty="0"/>
        </a:p>
      </dgm:t>
    </dgm:pt>
    <dgm:pt modelId="{49C49871-E6EB-4753-9D8B-329F48A7C37E}" type="parTrans" cxnId="{3DAE2F10-75FA-48F3-92CB-262B586316B2}">
      <dgm:prSet/>
      <dgm:spPr/>
      <dgm:t>
        <a:bodyPr/>
        <a:lstStyle/>
        <a:p>
          <a:endParaRPr lang="en-GB"/>
        </a:p>
      </dgm:t>
    </dgm:pt>
    <dgm:pt modelId="{A7908A75-C63C-4D98-975A-BBF027EC00A6}" type="sibTrans" cxnId="{3DAE2F10-75FA-48F3-92CB-262B586316B2}">
      <dgm:prSet/>
      <dgm:spPr/>
      <dgm:t>
        <a:bodyPr/>
        <a:lstStyle/>
        <a:p>
          <a:endParaRPr lang="en-GB"/>
        </a:p>
      </dgm:t>
    </dgm:pt>
    <dgm:pt modelId="{E9652655-015D-4B5C-B249-3A1A03E6022E}" type="pres">
      <dgm:prSet presAssocID="{5CA4FED4-E1DE-4B1F-BA67-B6001D4781CD}" presName="linear" presStyleCnt="0">
        <dgm:presLayoutVars>
          <dgm:animLvl val="lvl"/>
          <dgm:resizeHandles val="exact"/>
        </dgm:presLayoutVars>
      </dgm:prSet>
      <dgm:spPr/>
      <dgm:t>
        <a:bodyPr/>
        <a:lstStyle/>
        <a:p>
          <a:endParaRPr lang="en-US"/>
        </a:p>
      </dgm:t>
    </dgm:pt>
    <dgm:pt modelId="{880D4116-9F92-4E9C-9D9F-C1FB3D8543A0}" type="pres">
      <dgm:prSet presAssocID="{643D78AA-28C0-4499-A8B2-317F9CE7B3DA}" presName="parentText" presStyleLbl="node1" presStyleIdx="0" presStyleCnt="1" custScaleY="19942">
        <dgm:presLayoutVars>
          <dgm:chMax val="0"/>
          <dgm:bulletEnabled val="1"/>
        </dgm:presLayoutVars>
      </dgm:prSet>
      <dgm:spPr/>
      <dgm:t>
        <a:bodyPr/>
        <a:lstStyle/>
        <a:p>
          <a:endParaRPr lang="en-GB"/>
        </a:p>
      </dgm:t>
    </dgm:pt>
    <dgm:pt modelId="{9A68C917-2BF3-4C21-9B75-4CB6854054EC}" type="pres">
      <dgm:prSet presAssocID="{643D78AA-28C0-4499-A8B2-317F9CE7B3DA}" presName="childText" presStyleLbl="revTx" presStyleIdx="0" presStyleCnt="1">
        <dgm:presLayoutVars>
          <dgm:bulletEnabled val="1"/>
        </dgm:presLayoutVars>
      </dgm:prSet>
      <dgm:spPr/>
      <dgm:t>
        <a:bodyPr/>
        <a:lstStyle/>
        <a:p>
          <a:endParaRPr lang="en-US"/>
        </a:p>
      </dgm:t>
    </dgm:pt>
  </dgm:ptLst>
  <dgm:cxnLst>
    <dgm:cxn modelId="{2FB302E0-236B-4E08-B522-A0623D1513B2}" type="presOf" srcId="{E7665A0E-D07D-48E1-97F8-1250D8986719}" destId="{9A68C917-2BF3-4C21-9B75-4CB6854054EC}" srcOrd="0" destOrd="3" presId="urn:microsoft.com/office/officeart/2005/8/layout/vList2"/>
    <dgm:cxn modelId="{5DE8080A-0B46-7B42-AC29-4A60B05C63FF}" type="presOf" srcId="{643D78AA-28C0-4499-A8B2-317F9CE7B3DA}" destId="{880D4116-9F92-4E9C-9D9F-C1FB3D8543A0}" srcOrd="0" destOrd="0" presId="urn:microsoft.com/office/officeart/2005/8/layout/vList2"/>
    <dgm:cxn modelId="{6C89C50E-8279-A54F-8056-7E882120257D}" type="presOf" srcId="{A25BB2B0-0CAA-4BC1-93F0-D70211C5C61A}" destId="{9A68C917-2BF3-4C21-9B75-4CB6854054EC}" srcOrd="0" destOrd="2" presId="urn:microsoft.com/office/officeart/2005/8/layout/vList2"/>
    <dgm:cxn modelId="{990FA38D-4882-4676-93B8-E1E7751C62D2}" srcId="{643D78AA-28C0-4499-A8B2-317F9CE7B3DA}" destId="{6B6D9C74-417A-4322-848C-C36AC2BC4D88}" srcOrd="1" destOrd="0" parTransId="{48BBDBBC-8A92-405B-B6AA-6ADA89B49F78}" sibTransId="{F538D0F3-B10D-49B3-A730-BD51EDF3C4C1}"/>
    <dgm:cxn modelId="{58986C25-A6C8-45C4-B27D-6B5CBFB69115}" srcId="{643D78AA-28C0-4499-A8B2-317F9CE7B3DA}" destId="{A5BB905D-A7AF-4BB2-9ABD-DCC70034FCA0}" srcOrd="0" destOrd="0" parTransId="{4CCC37AF-481C-40F6-89BF-E90D7F1B1AFC}" sibTransId="{3933CF11-876A-42DA-B205-1DFF98D99DA1}"/>
    <dgm:cxn modelId="{395B60B3-43B3-AA4A-B5F6-214BF39F1777}" type="presOf" srcId="{6B6D9C74-417A-4322-848C-C36AC2BC4D88}" destId="{9A68C917-2BF3-4C21-9B75-4CB6854054EC}" srcOrd="0" destOrd="1" presId="urn:microsoft.com/office/officeart/2005/8/layout/vList2"/>
    <dgm:cxn modelId="{22F25145-2B68-4846-9964-65242E774A6F}" srcId="{5CA4FED4-E1DE-4B1F-BA67-B6001D4781CD}" destId="{643D78AA-28C0-4499-A8B2-317F9CE7B3DA}" srcOrd="0" destOrd="0" parTransId="{7C8FBA67-9A35-4D76-8A89-3576746ECF66}" sibTransId="{1F7E0FA6-34A0-4C26-978A-572013C14FE6}"/>
    <dgm:cxn modelId="{3DAE2F10-75FA-48F3-92CB-262B586316B2}" srcId="{643D78AA-28C0-4499-A8B2-317F9CE7B3DA}" destId="{E7665A0E-D07D-48E1-97F8-1250D8986719}" srcOrd="3" destOrd="0" parTransId="{49C49871-E6EB-4753-9D8B-329F48A7C37E}" sibTransId="{A7908A75-C63C-4D98-975A-BBF027EC00A6}"/>
    <dgm:cxn modelId="{597CBB68-4566-8041-9BE0-E7794E9B8C74}" type="presOf" srcId="{5CA4FED4-E1DE-4B1F-BA67-B6001D4781CD}" destId="{E9652655-015D-4B5C-B249-3A1A03E6022E}" srcOrd="0" destOrd="0" presId="urn:microsoft.com/office/officeart/2005/8/layout/vList2"/>
    <dgm:cxn modelId="{0453A330-347F-4446-A8E6-DA5AC18895C9}" srcId="{643D78AA-28C0-4499-A8B2-317F9CE7B3DA}" destId="{A25BB2B0-0CAA-4BC1-93F0-D70211C5C61A}" srcOrd="2" destOrd="0" parTransId="{E7850FB4-4FC1-460F-88BA-42E0FFEF11EF}" sibTransId="{50EF939A-36CE-4E2B-A41B-77E708B71E0F}"/>
    <dgm:cxn modelId="{C9FA65D0-7DE4-6746-A723-485762EBA8DF}" type="presOf" srcId="{A5BB905D-A7AF-4BB2-9ABD-DCC70034FCA0}" destId="{9A68C917-2BF3-4C21-9B75-4CB6854054EC}" srcOrd="0" destOrd="0" presId="urn:microsoft.com/office/officeart/2005/8/layout/vList2"/>
    <dgm:cxn modelId="{C2AEE696-27F0-7249-A700-887B999639F9}" type="presParOf" srcId="{E9652655-015D-4B5C-B249-3A1A03E6022E}" destId="{880D4116-9F92-4E9C-9D9F-C1FB3D8543A0}" srcOrd="0" destOrd="0" presId="urn:microsoft.com/office/officeart/2005/8/layout/vList2"/>
    <dgm:cxn modelId="{5E8380FD-CF0D-C943-87CE-63AAB6C60BDB}" type="presParOf" srcId="{E9652655-015D-4B5C-B249-3A1A03E6022E}" destId="{9A68C917-2BF3-4C21-9B75-4CB6854054EC}"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C2990D-3FDD-44E3-8A71-C5B8246A4BC9}"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GB"/>
        </a:p>
      </dgm:t>
    </dgm:pt>
    <dgm:pt modelId="{64055094-495B-4B09-A781-877FCEF80CDD}">
      <dgm:prSet/>
      <dgm:spPr/>
      <dgm:t>
        <a:bodyPr/>
        <a:lstStyle/>
        <a:p>
          <a:pPr rtl="0"/>
          <a:r>
            <a:rPr lang="en-GB" dirty="0" smtClean="0"/>
            <a:t>How does EU competition law prohibit agreements which harm these objectives?  </a:t>
          </a:r>
          <a:endParaRPr lang="en-GB" dirty="0"/>
        </a:p>
      </dgm:t>
    </dgm:pt>
    <dgm:pt modelId="{0D6867A8-6DAB-4C37-A675-C4EE10400344}" type="parTrans" cxnId="{9D1CE598-CCE1-4E08-89AC-18044D39DADA}">
      <dgm:prSet/>
      <dgm:spPr/>
      <dgm:t>
        <a:bodyPr/>
        <a:lstStyle/>
        <a:p>
          <a:endParaRPr lang="en-GB"/>
        </a:p>
      </dgm:t>
    </dgm:pt>
    <dgm:pt modelId="{FFB91D7D-EF20-4A98-BA77-435D39329DBC}" type="sibTrans" cxnId="{9D1CE598-CCE1-4E08-89AC-18044D39DADA}">
      <dgm:prSet/>
      <dgm:spPr/>
      <dgm:t>
        <a:bodyPr/>
        <a:lstStyle/>
        <a:p>
          <a:endParaRPr lang="en-GB"/>
        </a:p>
      </dgm:t>
    </dgm:pt>
    <dgm:pt modelId="{338D9B2B-8A2F-4A3B-832D-D236BFACBD98}" type="pres">
      <dgm:prSet presAssocID="{1FC2990D-3FDD-44E3-8A71-C5B8246A4BC9}" presName="vert0" presStyleCnt="0">
        <dgm:presLayoutVars>
          <dgm:dir/>
          <dgm:animOne val="branch"/>
          <dgm:animLvl val="lvl"/>
        </dgm:presLayoutVars>
      </dgm:prSet>
      <dgm:spPr/>
      <dgm:t>
        <a:bodyPr/>
        <a:lstStyle/>
        <a:p>
          <a:endParaRPr lang="en-GB"/>
        </a:p>
      </dgm:t>
    </dgm:pt>
    <dgm:pt modelId="{6F99A2F2-54C9-4086-9F67-85D42D4CAA59}" type="pres">
      <dgm:prSet presAssocID="{64055094-495B-4B09-A781-877FCEF80CDD}" presName="thickLine" presStyleLbl="alignNode1" presStyleIdx="0" presStyleCnt="1"/>
      <dgm:spPr/>
    </dgm:pt>
    <dgm:pt modelId="{E3C7E07D-1BD2-478D-9C26-3BFDCB9B0024}" type="pres">
      <dgm:prSet presAssocID="{64055094-495B-4B09-A781-877FCEF80CDD}" presName="horz1" presStyleCnt="0"/>
      <dgm:spPr/>
    </dgm:pt>
    <dgm:pt modelId="{B0329D75-8BD0-45F9-B7C1-D037ACB8C215}" type="pres">
      <dgm:prSet presAssocID="{64055094-495B-4B09-A781-877FCEF80CDD}" presName="tx1" presStyleLbl="revTx" presStyleIdx="0" presStyleCnt="1"/>
      <dgm:spPr/>
      <dgm:t>
        <a:bodyPr/>
        <a:lstStyle/>
        <a:p>
          <a:endParaRPr lang="en-GB"/>
        </a:p>
      </dgm:t>
    </dgm:pt>
    <dgm:pt modelId="{4BEF63C3-6797-4D69-B9A2-20782C068D11}" type="pres">
      <dgm:prSet presAssocID="{64055094-495B-4B09-A781-877FCEF80CDD}" presName="vert1" presStyleCnt="0"/>
      <dgm:spPr/>
    </dgm:pt>
  </dgm:ptLst>
  <dgm:cxnLst>
    <dgm:cxn modelId="{9D1CE598-CCE1-4E08-89AC-18044D39DADA}" srcId="{1FC2990D-3FDD-44E3-8A71-C5B8246A4BC9}" destId="{64055094-495B-4B09-A781-877FCEF80CDD}" srcOrd="0" destOrd="0" parTransId="{0D6867A8-6DAB-4C37-A675-C4EE10400344}" sibTransId="{FFB91D7D-EF20-4A98-BA77-435D39329DBC}"/>
    <dgm:cxn modelId="{F604DCE1-947B-4884-9B90-C0DDE04890BF}" type="presOf" srcId="{1FC2990D-3FDD-44E3-8A71-C5B8246A4BC9}" destId="{338D9B2B-8A2F-4A3B-832D-D236BFACBD98}" srcOrd="0" destOrd="0" presId="urn:microsoft.com/office/officeart/2008/layout/LinedList"/>
    <dgm:cxn modelId="{608F0E01-F516-41BA-AB87-487D500F6AED}" type="presOf" srcId="{64055094-495B-4B09-A781-877FCEF80CDD}" destId="{B0329D75-8BD0-45F9-B7C1-D037ACB8C215}" srcOrd="0" destOrd="0" presId="urn:microsoft.com/office/officeart/2008/layout/LinedList"/>
    <dgm:cxn modelId="{B4E8E4E9-689E-40B1-B15D-96F1AB02A124}" type="presParOf" srcId="{338D9B2B-8A2F-4A3B-832D-D236BFACBD98}" destId="{6F99A2F2-54C9-4086-9F67-85D42D4CAA59}" srcOrd="0" destOrd="0" presId="urn:microsoft.com/office/officeart/2008/layout/LinedList"/>
    <dgm:cxn modelId="{CB5C04B4-99D9-4CD0-8AF6-B327B43804B2}" type="presParOf" srcId="{338D9B2B-8A2F-4A3B-832D-D236BFACBD98}" destId="{E3C7E07D-1BD2-478D-9C26-3BFDCB9B0024}" srcOrd="1" destOrd="0" presId="urn:microsoft.com/office/officeart/2008/layout/LinedList"/>
    <dgm:cxn modelId="{6D6A228D-874D-48F6-92C9-E00286F70FC6}" type="presParOf" srcId="{E3C7E07D-1BD2-478D-9C26-3BFDCB9B0024}" destId="{B0329D75-8BD0-45F9-B7C1-D037ACB8C215}" srcOrd="0" destOrd="0" presId="urn:microsoft.com/office/officeart/2008/layout/LinedList"/>
    <dgm:cxn modelId="{CBBE2823-1C1C-4987-AC71-A73592B25762}" type="presParOf" srcId="{E3C7E07D-1BD2-478D-9C26-3BFDCB9B0024}" destId="{4BEF63C3-6797-4D69-B9A2-20782C068D1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2F638343-E974-4382-8F90-5E639233DA4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6FFF4356-9A9F-49EF-90D6-F496FC3FD770}">
      <dgm:prSet/>
      <dgm:spPr/>
      <dgm:t>
        <a:bodyPr/>
        <a:lstStyle/>
        <a:p>
          <a:pPr rtl="0"/>
          <a:r>
            <a:rPr lang="en-GB" dirty="0" smtClean="0"/>
            <a:t>Can/should the object category be rethought and allowed to evolve?</a:t>
          </a:r>
          <a:endParaRPr lang="en-GB" dirty="0"/>
        </a:p>
      </dgm:t>
    </dgm:pt>
    <dgm:pt modelId="{307DBA2C-B3F8-4744-ADB6-08BECB87E246}" type="parTrans" cxnId="{446D0451-22D2-4E22-B231-2354460936E9}">
      <dgm:prSet/>
      <dgm:spPr/>
      <dgm:t>
        <a:bodyPr/>
        <a:lstStyle/>
        <a:p>
          <a:endParaRPr lang="en-GB"/>
        </a:p>
      </dgm:t>
    </dgm:pt>
    <dgm:pt modelId="{31E592E5-AF63-4F14-8B7D-E8E8FBDF54CC}" type="sibTrans" cxnId="{446D0451-22D2-4E22-B231-2354460936E9}">
      <dgm:prSet/>
      <dgm:spPr/>
      <dgm:t>
        <a:bodyPr/>
        <a:lstStyle/>
        <a:p>
          <a:endParaRPr lang="en-GB"/>
        </a:p>
      </dgm:t>
    </dgm:pt>
    <dgm:pt modelId="{C5763DC8-7BFC-4C29-A517-B7356CF8FCB9}" type="pres">
      <dgm:prSet presAssocID="{2F638343-E974-4382-8F90-5E639233DA47}" presName="vert0" presStyleCnt="0">
        <dgm:presLayoutVars>
          <dgm:dir/>
          <dgm:animOne val="branch"/>
          <dgm:animLvl val="lvl"/>
        </dgm:presLayoutVars>
      </dgm:prSet>
      <dgm:spPr/>
      <dgm:t>
        <a:bodyPr/>
        <a:lstStyle/>
        <a:p>
          <a:endParaRPr lang="en-US"/>
        </a:p>
      </dgm:t>
    </dgm:pt>
    <dgm:pt modelId="{AFB05B0D-A068-4090-98A1-D509BC0D5AF2}" type="pres">
      <dgm:prSet presAssocID="{6FFF4356-9A9F-49EF-90D6-F496FC3FD770}" presName="thickLine" presStyleLbl="alignNode1" presStyleIdx="0" presStyleCnt="1"/>
      <dgm:spPr/>
    </dgm:pt>
    <dgm:pt modelId="{B72BE909-C032-42AD-845E-D51E6A102C30}" type="pres">
      <dgm:prSet presAssocID="{6FFF4356-9A9F-49EF-90D6-F496FC3FD770}" presName="horz1" presStyleCnt="0"/>
      <dgm:spPr/>
    </dgm:pt>
    <dgm:pt modelId="{833C6F1A-E122-4EB5-B71A-636D5D8EDCF3}" type="pres">
      <dgm:prSet presAssocID="{6FFF4356-9A9F-49EF-90D6-F496FC3FD770}" presName="tx1" presStyleLbl="revTx" presStyleIdx="0" presStyleCnt="1"/>
      <dgm:spPr/>
      <dgm:t>
        <a:bodyPr/>
        <a:lstStyle/>
        <a:p>
          <a:endParaRPr lang="en-US"/>
        </a:p>
      </dgm:t>
    </dgm:pt>
    <dgm:pt modelId="{62EC97C9-2EDE-48F1-AE60-333DDBF6A3B9}" type="pres">
      <dgm:prSet presAssocID="{6FFF4356-9A9F-49EF-90D6-F496FC3FD770}" presName="vert1" presStyleCnt="0"/>
      <dgm:spPr/>
    </dgm:pt>
  </dgm:ptLst>
  <dgm:cxnLst>
    <dgm:cxn modelId="{5D2AFDCD-78A8-534B-818A-19E886567A68}" type="presOf" srcId="{2F638343-E974-4382-8F90-5E639233DA47}" destId="{C5763DC8-7BFC-4C29-A517-B7356CF8FCB9}" srcOrd="0" destOrd="0" presId="urn:microsoft.com/office/officeart/2008/layout/LinedList"/>
    <dgm:cxn modelId="{D56756FA-4B61-184A-8FD4-28635609DF76}" type="presOf" srcId="{6FFF4356-9A9F-49EF-90D6-F496FC3FD770}" destId="{833C6F1A-E122-4EB5-B71A-636D5D8EDCF3}" srcOrd="0" destOrd="0" presId="urn:microsoft.com/office/officeart/2008/layout/LinedList"/>
    <dgm:cxn modelId="{446D0451-22D2-4E22-B231-2354460936E9}" srcId="{2F638343-E974-4382-8F90-5E639233DA47}" destId="{6FFF4356-9A9F-49EF-90D6-F496FC3FD770}" srcOrd="0" destOrd="0" parTransId="{307DBA2C-B3F8-4744-ADB6-08BECB87E246}" sibTransId="{31E592E5-AF63-4F14-8B7D-E8E8FBDF54CC}"/>
    <dgm:cxn modelId="{54C8A8A4-E9DE-374D-9D9D-59B94F59FD36}" type="presParOf" srcId="{C5763DC8-7BFC-4C29-A517-B7356CF8FCB9}" destId="{AFB05B0D-A068-4090-98A1-D509BC0D5AF2}" srcOrd="0" destOrd="0" presId="urn:microsoft.com/office/officeart/2008/layout/LinedList"/>
    <dgm:cxn modelId="{5248639C-6AD8-DF49-B322-47D0B71C0257}" type="presParOf" srcId="{C5763DC8-7BFC-4C29-A517-B7356CF8FCB9}" destId="{B72BE909-C032-42AD-845E-D51E6A102C30}" srcOrd="1" destOrd="0" presId="urn:microsoft.com/office/officeart/2008/layout/LinedList"/>
    <dgm:cxn modelId="{D17D23DA-7D8F-684F-93FA-581F649CF95C}" type="presParOf" srcId="{B72BE909-C032-42AD-845E-D51E6A102C30}" destId="{833C6F1A-E122-4EB5-B71A-636D5D8EDCF3}" srcOrd="0" destOrd="0" presId="urn:microsoft.com/office/officeart/2008/layout/LinedList"/>
    <dgm:cxn modelId="{C312ABC7-C0BA-1F4B-B787-18D922629230}" type="presParOf" srcId="{B72BE909-C032-42AD-845E-D51E6A102C30}" destId="{62EC97C9-2EDE-48F1-AE60-333DDBF6A3B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0910B6BA-00F7-46E8-A4A1-A3A9629706AD}"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GB"/>
        </a:p>
      </dgm:t>
    </dgm:pt>
    <dgm:pt modelId="{F2CB516A-50CD-4023-8122-89F8851C1A48}">
      <dgm:prSet/>
      <dgm:spPr/>
      <dgm:t>
        <a:bodyPr/>
        <a:lstStyle/>
        <a:p>
          <a:pPr rtl="0"/>
          <a:r>
            <a:rPr lang="en-GB" smtClean="0"/>
            <a:t>Precedent and Evolution</a:t>
          </a:r>
          <a:endParaRPr lang="en-GB"/>
        </a:p>
      </dgm:t>
    </dgm:pt>
    <dgm:pt modelId="{4F6566D3-E71F-4A7D-8289-45C9A95FE187}" type="parTrans" cxnId="{6C586C36-A01F-4D9C-A6E7-C652F33AF5C6}">
      <dgm:prSet/>
      <dgm:spPr/>
      <dgm:t>
        <a:bodyPr/>
        <a:lstStyle/>
        <a:p>
          <a:endParaRPr lang="en-GB"/>
        </a:p>
      </dgm:t>
    </dgm:pt>
    <dgm:pt modelId="{8EEE3241-A485-421E-8868-2B144FBE1AEF}" type="sibTrans" cxnId="{6C586C36-A01F-4D9C-A6E7-C652F33AF5C6}">
      <dgm:prSet/>
      <dgm:spPr/>
      <dgm:t>
        <a:bodyPr/>
        <a:lstStyle/>
        <a:p>
          <a:endParaRPr lang="en-GB"/>
        </a:p>
      </dgm:t>
    </dgm:pt>
    <dgm:pt modelId="{7CB95455-DB48-4A4F-B1D4-AEF72080802F}">
      <dgm:prSet/>
      <dgm:spPr/>
      <dgm:t>
        <a:bodyPr/>
        <a:lstStyle/>
        <a:p>
          <a:pPr rtl="0"/>
          <a:r>
            <a:rPr lang="en-GB" smtClean="0"/>
            <a:t>For example, the approach of the US Supreme Court</a:t>
          </a:r>
          <a:endParaRPr lang="en-GB"/>
        </a:p>
      </dgm:t>
    </dgm:pt>
    <dgm:pt modelId="{402DCF2C-FB5F-428C-B48E-0F2D3184EEC2}" type="parTrans" cxnId="{3E65FFEC-7B6D-4559-81E3-EB4AD9571046}">
      <dgm:prSet/>
      <dgm:spPr/>
      <dgm:t>
        <a:bodyPr/>
        <a:lstStyle/>
        <a:p>
          <a:endParaRPr lang="en-GB"/>
        </a:p>
      </dgm:t>
    </dgm:pt>
    <dgm:pt modelId="{871190D6-F267-45A3-8DF8-71C94A350402}" type="sibTrans" cxnId="{3E65FFEC-7B6D-4559-81E3-EB4AD9571046}">
      <dgm:prSet/>
      <dgm:spPr/>
      <dgm:t>
        <a:bodyPr/>
        <a:lstStyle/>
        <a:p>
          <a:endParaRPr lang="en-GB"/>
        </a:p>
      </dgm:t>
    </dgm:pt>
    <dgm:pt modelId="{65F36823-E3BF-4F87-9814-B23453E04D0D}">
      <dgm:prSet/>
      <dgm:spPr/>
      <dgm:t>
        <a:bodyPr/>
        <a:lstStyle/>
        <a:p>
          <a:pPr rtl="0"/>
          <a:r>
            <a:rPr lang="en-GB" smtClean="0"/>
            <a:t>Narrowing the category of agreements where presumption of illegality applied (the per se rule – a </a:t>
          </a:r>
          <a:r>
            <a:rPr lang="en-GB" i="1" smtClean="0"/>
            <a:t>conclusive</a:t>
          </a:r>
          <a:r>
            <a:rPr lang="en-GB" smtClean="0"/>
            <a:t> presumption of illegality)</a:t>
          </a:r>
          <a:endParaRPr lang="en-GB"/>
        </a:p>
      </dgm:t>
    </dgm:pt>
    <dgm:pt modelId="{811674A3-487E-49DC-808F-6A1AF1CF2032}" type="parTrans" cxnId="{BD162034-4959-4BE2-8AFD-594E3E4E4470}">
      <dgm:prSet/>
      <dgm:spPr/>
      <dgm:t>
        <a:bodyPr/>
        <a:lstStyle/>
        <a:p>
          <a:endParaRPr lang="en-GB"/>
        </a:p>
      </dgm:t>
    </dgm:pt>
    <dgm:pt modelId="{D6D2E0CE-1D35-418D-AC87-9BF69A4D1198}" type="sibTrans" cxnId="{BD162034-4959-4BE2-8AFD-594E3E4E4470}">
      <dgm:prSet/>
      <dgm:spPr/>
      <dgm:t>
        <a:bodyPr/>
        <a:lstStyle/>
        <a:p>
          <a:endParaRPr lang="en-GB"/>
        </a:p>
      </dgm:t>
    </dgm:pt>
    <dgm:pt modelId="{FBB467A4-7317-43EE-9C2A-5530BF51387E}">
      <dgm:prSet/>
      <dgm:spPr/>
      <dgm:t>
        <a:bodyPr/>
        <a:lstStyle/>
        <a:p>
          <a:pPr rtl="0"/>
          <a:r>
            <a:rPr lang="en-GB" smtClean="0"/>
            <a:t>Schwinn → Slyvania</a:t>
          </a:r>
          <a:endParaRPr lang="en-GB"/>
        </a:p>
      </dgm:t>
    </dgm:pt>
    <dgm:pt modelId="{FBF1C298-3F1F-419B-8F0A-515D60D20AB3}" type="parTrans" cxnId="{466C1FAA-95F1-4145-B385-ABB4F588D3B8}">
      <dgm:prSet/>
      <dgm:spPr/>
      <dgm:t>
        <a:bodyPr/>
        <a:lstStyle/>
        <a:p>
          <a:endParaRPr lang="en-GB"/>
        </a:p>
      </dgm:t>
    </dgm:pt>
    <dgm:pt modelId="{02C0631B-5F8E-407C-B98F-4D1268991F61}" type="sibTrans" cxnId="{466C1FAA-95F1-4145-B385-ABB4F588D3B8}">
      <dgm:prSet/>
      <dgm:spPr/>
      <dgm:t>
        <a:bodyPr/>
        <a:lstStyle/>
        <a:p>
          <a:endParaRPr lang="en-GB"/>
        </a:p>
      </dgm:t>
    </dgm:pt>
    <dgm:pt modelId="{61613FA3-950D-4F8B-A9AF-E0B341D73BE3}">
      <dgm:prSet/>
      <dgm:spPr/>
      <dgm:t>
        <a:bodyPr/>
        <a:lstStyle/>
        <a:p>
          <a:pPr rtl="0"/>
          <a:r>
            <a:rPr lang="en-GB" smtClean="0"/>
            <a:t>Dr Miles → Leegin</a:t>
          </a:r>
          <a:endParaRPr lang="en-GB"/>
        </a:p>
      </dgm:t>
    </dgm:pt>
    <dgm:pt modelId="{FD96421D-C69B-4513-90C0-ADA47F640AE7}" type="parTrans" cxnId="{8F1F0B9C-1294-4486-A176-FBBE5F995262}">
      <dgm:prSet/>
      <dgm:spPr/>
      <dgm:t>
        <a:bodyPr/>
        <a:lstStyle/>
        <a:p>
          <a:endParaRPr lang="en-GB"/>
        </a:p>
      </dgm:t>
    </dgm:pt>
    <dgm:pt modelId="{ED4750A9-2EDE-4158-82D5-3552084395C0}" type="sibTrans" cxnId="{8F1F0B9C-1294-4486-A176-FBBE5F995262}">
      <dgm:prSet/>
      <dgm:spPr/>
      <dgm:t>
        <a:bodyPr/>
        <a:lstStyle/>
        <a:p>
          <a:endParaRPr lang="en-GB"/>
        </a:p>
      </dgm:t>
    </dgm:pt>
    <dgm:pt modelId="{10B41347-6AF9-4ABB-AB93-220FC529B935}" type="pres">
      <dgm:prSet presAssocID="{0910B6BA-00F7-46E8-A4A1-A3A9629706AD}" presName="linear" presStyleCnt="0">
        <dgm:presLayoutVars>
          <dgm:animLvl val="lvl"/>
          <dgm:resizeHandles val="exact"/>
        </dgm:presLayoutVars>
      </dgm:prSet>
      <dgm:spPr/>
      <dgm:t>
        <a:bodyPr/>
        <a:lstStyle/>
        <a:p>
          <a:endParaRPr lang="en-GB"/>
        </a:p>
      </dgm:t>
    </dgm:pt>
    <dgm:pt modelId="{57F8A0F4-D8CA-4312-A1C7-6CF05D950459}" type="pres">
      <dgm:prSet presAssocID="{F2CB516A-50CD-4023-8122-89F8851C1A48}" presName="parentText" presStyleLbl="node1" presStyleIdx="0" presStyleCnt="2">
        <dgm:presLayoutVars>
          <dgm:chMax val="0"/>
          <dgm:bulletEnabled val="1"/>
        </dgm:presLayoutVars>
      </dgm:prSet>
      <dgm:spPr/>
      <dgm:t>
        <a:bodyPr/>
        <a:lstStyle/>
        <a:p>
          <a:endParaRPr lang="en-GB"/>
        </a:p>
      </dgm:t>
    </dgm:pt>
    <dgm:pt modelId="{E69007D7-4379-4DB8-9127-E8460691016D}" type="pres">
      <dgm:prSet presAssocID="{8EEE3241-A485-421E-8868-2B144FBE1AEF}" presName="spacer" presStyleCnt="0"/>
      <dgm:spPr/>
    </dgm:pt>
    <dgm:pt modelId="{27FE5C7E-7C4C-4E5E-A312-23A0FEBF559A}" type="pres">
      <dgm:prSet presAssocID="{7CB95455-DB48-4A4F-B1D4-AEF72080802F}" presName="parentText" presStyleLbl="node1" presStyleIdx="1" presStyleCnt="2">
        <dgm:presLayoutVars>
          <dgm:chMax val="0"/>
          <dgm:bulletEnabled val="1"/>
        </dgm:presLayoutVars>
      </dgm:prSet>
      <dgm:spPr/>
      <dgm:t>
        <a:bodyPr/>
        <a:lstStyle/>
        <a:p>
          <a:endParaRPr lang="en-GB"/>
        </a:p>
      </dgm:t>
    </dgm:pt>
    <dgm:pt modelId="{BCB8761A-1F27-4C5A-A499-7231D381A3BE}" type="pres">
      <dgm:prSet presAssocID="{7CB95455-DB48-4A4F-B1D4-AEF72080802F}" presName="childText" presStyleLbl="revTx" presStyleIdx="0" presStyleCnt="1">
        <dgm:presLayoutVars>
          <dgm:bulletEnabled val="1"/>
        </dgm:presLayoutVars>
      </dgm:prSet>
      <dgm:spPr/>
      <dgm:t>
        <a:bodyPr/>
        <a:lstStyle/>
        <a:p>
          <a:endParaRPr lang="en-GB"/>
        </a:p>
      </dgm:t>
    </dgm:pt>
  </dgm:ptLst>
  <dgm:cxnLst>
    <dgm:cxn modelId="{3E65FFEC-7B6D-4559-81E3-EB4AD9571046}" srcId="{0910B6BA-00F7-46E8-A4A1-A3A9629706AD}" destId="{7CB95455-DB48-4A4F-B1D4-AEF72080802F}" srcOrd="1" destOrd="0" parTransId="{402DCF2C-FB5F-428C-B48E-0F2D3184EEC2}" sibTransId="{871190D6-F267-45A3-8DF8-71C94A350402}"/>
    <dgm:cxn modelId="{E0D7EDCE-0CB4-7C42-8406-D1DCE5ADC837}" type="presOf" srcId="{0910B6BA-00F7-46E8-A4A1-A3A9629706AD}" destId="{10B41347-6AF9-4ABB-AB93-220FC529B935}" srcOrd="0" destOrd="0" presId="urn:microsoft.com/office/officeart/2005/8/layout/vList2"/>
    <dgm:cxn modelId="{86AABA40-E3DE-D84D-ABA6-4207465B2A7B}" type="presOf" srcId="{F2CB516A-50CD-4023-8122-89F8851C1A48}" destId="{57F8A0F4-D8CA-4312-A1C7-6CF05D950459}" srcOrd="0" destOrd="0" presId="urn:microsoft.com/office/officeart/2005/8/layout/vList2"/>
    <dgm:cxn modelId="{9867BED2-731B-594E-AE92-2D244DE0CC39}" type="presOf" srcId="{7CB95455-DB48-4A4F-B1D4-AEF72080802F}" destId="{27FE5C7E-7C4C-4E5E-A312-23A0FEBF559A}" srcOrd="0" destOrd="0" presId="urn:microsoft.com/office/officeart/2005/8/layout/vList2"/>
    <dgm:cxn modelId="{1C3A39E0-2301-EE44-9A9D-85B80D7F6318}" type="presOf" srcId="{65F36823-E3BF-4F87-9814-B23453E04D0D}" destId="{BCB8761A-1F27-4C5A-A499-7231D381A3BE}" srcOrd="0" destOrd="0" presId="urn:microsoft.com/office/officeart/2005/8/layout/vList2"/>
    <dgm:cxn modelId="{50E8EE46-1906-3843-8D7A-A46F8FB04B3B}" type="presOf" srcId="{61613FA3-950D-4F8B-A9AF-E0B341D73BE3}" destId="{BCB8761A-1F27-4C5A-A499-7231D381A3BE}" srcOrd="0" destOrd="2" presId="urn:microsoft.com/office/officeart/2005/8/layout/vList2"/>
    <dgm:cxn modelId="{6C586C36-A01F-4D9C-A6E7-C652F33AF5C6}" srcId="{0910B6BA-00F7-46E8-A4A1-A3A9629706AD}" destId="{F2CB516A-50CD-4023-8122-89F8851C1A48}" srcOrd="0" destOrd="0" parTransId="{4F6566D3-E71F-4A7D-8289-45C9A95FE187}" sibTransId="{8EEE3241-A485-421E-8868-2B144FBE1AEF}"/>
    <dgm:cxn modelId="{BD162034-4959-4BE2-8AFD-594E3E4E4470}" srcId="{7CB95455-DB48-4A4F-B1D4-AEF72080802F}" destId="{65F36823-E3BF-4F87-9814-B23453E04D0D}" srcOrd="0" destOrd="0" parTransId="{811674A3-487E-49DC-808F-6A1AF1CF2032}" sibTransId="{D6D2E0CE-1D35-418D-AC87-9BF69A4D1198}"/>
    <dgm:cxn modelId="{BF33714C-F0DC-5A47-A405-EC060515AB0C}" type="presOf" srcId="{FBB467A4-7317-43EE-9C2A-5530BF51387E}" destId="{BCB8761A-1F27-4C5A-A499-7231D381A3BE}" srcOrd="0" destOrd="1" presId="urn:microsoft.com/office/officeart/2005/8/layout/vList2"/>
    <dgm:cxn modelId="{8F1F0B9C-1294-4486-A176-FBBE5F995262}" srcId="{7CB95455-DB48-4A4F-B1D4-AEF72080802F}" destId="{61613FA3-950D-4F8B-A9AF-E0B341D73BE3}" srcOrd="2" destOrd="0" parTransId="{FD96421D-C69B-4513-90C0-ADA47F640AE7}" sibTransId="{ED4750A9-2EDE-4158-82D5-3552084395C0}"/>
    <dgm:cxn modelId="{466C1FAA-95F1-4145-B385-ABB4F588D3B8}" srcId="{7CB95455-DB48-4A4F-B1D4-AEF72080802F}" destId="{FBB467A4-7317-43EE-9C2A-5530BF51387E}" srcOrd="1" destOrd="0" parTransId="{FBF1C298-3F1F-419B-8F0A-515D60D20AB3}" sibTransId="{02C0631B-5F8E-407C-B98F-4D1268991F61}"/>
    <dgm:cxn modelId="{38A2BB7A-0AC5-E348-BFEF-963781E290CE}" type="presParOf" srcId="{10B41347-6AF9-4ABB-AB93-220FC529B935}" destId="{57F8A0F4-D8CA-4312-A1C7-6CF05D950459}" srcOrd="0" destOrd="0" presId="urn:microsoft.com/office/officeart/2005/8/layout/vList2"/>
    <dgm:cxn modelId="{3528E2E5-8B07-4D4E-A3ED-D95E17D95F2D}" type="presParOf" srcId="{10B41347-6AF9-4ABB-AB93-220FC529B935}" destId="{E69007D7-4379-4DB8-9127-E8460691016D}" srcOrd="1" destOrd="0" presId="urn:microsoft.com/office/officeart/2005/8/layout/vList2"/>
    <dgm:cxn modelId="{314086C8-3B4D-9349-BE8B-053BF5E87961}" type="presParOf" srcId="{10B41347-6AF9-4ABB-AB93-220FC529B935}" destId="{27FE5C7E-7C4C-4E5E-A312-23A0FEBF559A}" srcOrd="2" destOrd="0" presId="urn:microsoft.com/office/officeart/2005/8/layout/vList2"/>
    <dgm:cxn modelId="{E1CAA4A9-D6C1-E043-84B3-27893FEDBE8D}" type="presParOf" srcId="{10B41347-6AF9-4ABB-AB93-220FC529B935}" destId="{BCB8761A-1F27-4C5A-A499-7231D381A3BE}" srcOrd="3"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B51CE70E-67F5-4262-B33B-CFFE194EEC2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GB"/>
        </a:p>
      </dgm:t>
    </dgm:pt>
    <dgm:pt modelId="{746321FF-EB27-40AD-84D2-10FC9C99FDE4}">
      <dgm:prSet/>
      <dgm:spPr/>
      <dgm:t>
        <a:bodyPr/>
        <a:lstStyle/>
        <a:p>
          <a:pPr rtl="0"/>
          <a:r>
            <a:rPr lang="en-GB" smtClean="0"/>
            <a:t>Post-Script: Relevance of object restraints under Article 102</a:t>
          </a:r>
          <a:endParaRPr lang="en-GB"/>
        </a:p>
      </dgm:t>
    </dgm:pt>
    <dgm:pt modelId="{4D5A1209-F45D-4900-8397-A2FC9CFBF42E}" type="parTrans" cxnId="{BE6DE717-F44B-47AF-BC2B-B43643566092}">
      <dgm:prSet/>
      <dgm:spPr/>
      <dgm:t>
        <a:bodyPr/>
        <a:lstStyle/>
        <a:p>
          <a:endParaRPr lang="en-GB"/>
        </a:p>
      </dgm:t>
    </dgm:pt>
    <dgm:pt modelId="{CA2D104C-4971-48FB-A0CE-934AC9AF8B74}" type="sibTrans" cxnId="{BE6DE717-F44B-47AF-BC2B-B43643566092}">
      <dgm:prSet/>
      <dgm:spPr/>
      <dgm:t>
        <a:bodyPr/>
        <a:lstStyle/>
        <a:p>
          <a:endParaRPr lang="en-GB"/>
        </a:p>
      </dgm:t>
    </dgm:pt>
    <dgm:pt modelId="{0108C101-586A-49CD-A424-ADF3916ECBB4}" type="pres">
      <dgm:prSet presAssocID="{B51CE70E-67F5-4262-B33B-CFFE194EEC20}" presName="vert0" presStyleCnt="0">
        <dgm:presLayoutVars>
          <dgm:dir/>
          <dgm:animOne val="branch"/>
          <dgm:animLvl val="lvl"/>
        </dgm:presLayoutVars>
      </dgm:prSet>
      <dgm:spPr/>
      <dgm:t>
        <a:bodyPr/>
        <a:lstStyle/>
        <a:p>
          <a:endParaRPr lang="en-GB"/>
        </a:p>
      </dgm:t>
    </dgm:pt>
    <dgm:pt modelId="{4CDDFA01-21E6-41FA-A432-8C689309A1E5}" type="pres">
      <dgm:prSet presAssocID="{746321FF-EB27-40AD-84D2-10FC9C99FDE4}" presName="thickLine" presStyleLbl="alignNode1" presStyleIdx="0" presStyleCnt="1"/>
      <dgm:spPr/>
    </dgm:pt>
    <dgm:pt modelId="{F54A4DF1-96AC-4C13-98A9-D18F486099E9}" type="pres">
      <dgm:prSet presAssocID="{746321FF-EB27-40AD-84D2-10FC9C99FDE4}" presName="horz1" presStyleCnt="0"/>
      <dgm:spPr/>
    </dgm:pt>
    <dgm:pt modelId="{D8EF29D3-947B-4E53-81C4-CB7F1B833C32}" type="pres">
      <dgm:prSet presAssocID="{746321FF-EB27-40AD-84D2-10FC9C99FDE4}" presName="tx1" presStyleLbl="revTx" presStyleIdx="0" presStyleCnt="1"/>
      <dgm:spPr/>
      <dgm:t>
        <a:bodyPr/>
        <a:lstStyle/>
        <a:p>
          <a:endParaRPr lang="en-GB"/>
        </a:p>
      </dgm:t>
    </dgm:pt>
    <dgm:pt modelId="{51207867-A773-4829-8875-144A043FF00C}" type="pres">
      <dgm:prSet presAssocID="{746321FF-EB27-40AD-84D2-10FC9C99FDE4}" presName="vert1" presStyleCnt="0"/>
      <dgm:spPr/>
    </dgm:pt>
  </dgm:ptLst>
  <dgm:cxnLst>
    <dgm:cxn modelId="{3D9D8E10-6234-4664-8868-4632DC8DDCA3}" type="presOf" srcId="{746321FF-EB27-40AD-84D2-10FC9C99FDE4}" destId="{D8EF29D3-947B-4E53-81C4-CB7F1B833C32}" srcOrd="0" destOrd="0" presId="urn:microsoft.com/office/officeart/2008/layout/LinedList"/>
    <dgm:cxn modelId="{26F7D982-6DFD-47D2-970C-5B090E41D5CD}" type="presOf" srcId="{B51CE70E-67F5-4262-B33B-CFFE194EEC20}" destId="{0108C101-586A-49CD-A424-ADF3916ECBB4}" srcOrd="0" destOrd="0" presId="urn:microsoft.com/office/officeart/2008/layout/LinedList"/>
    <dgm:cxn modelId="{BE6DE717-F44B-47AF-BC2B-B43643566092}" srcId="{B51CE70E-67F5-4262-B33B-CFFE194EEC20}" destId="{746321FF-EB27-40AD-84D2-10FC9C99FDE4}" srcOrd="0" destOrd="0" parTransId="{4D5A1209-F45D-4900-8397-A2FC9CFBF42E}" sibTransId="{CA2D104C-4971-48FB-A0CE-934AC9AF8B74}"/>
    <dgm:cxn modelId="{3CD57530-B84F-4EBA-851F-5037608FB81E}" type="presParOf" srcId="{0108C101-586A-49CD-A424-ADF3916ECBB4}" destId="{4CDDFA01-21E6-41FA-A432-8C689309A1E5}" srcOrd="0" destOrd="0" presId="urn:microsoft.com/office/officeart/2008/layout/LinedList"/>
    <dgm:cxn modelId="{71309A24-0F2B-4958-A0C3-322305513C24}" type="presParOf" srcId="{0108C101-586A-49CD-A424-ADF3916ECBB4}" destId="{F54A4DF1-96AC-4C13-98A9-D18F486099E9}" srcOrd="1" destOrd="0" presId="urn:microsoft.com/office/officeart/2008/layout/LinedList"/>
    <dgm:cxn modelId="{00E0CC18-7406-48D3-8F26-A0FF41562210}" type="presParOf" srcId="{F54A4DF1-96AC-4C13-98A9-D18F486099E9}" destId="{D8EF29D3-947B-4E53-81C4-CB7F1B833C32}" srcOrd="0" destOrd="0" presId="urn:microsoft.com/office/officeart/2008/layout/LinedList"/>
    <dgm:cxn modelId="{2659E4DE-8BFE-41C9-9EA7-B660CE6F1BC4}" type="presParOf" srcId="{F54A4DF1-96AC-4C13-98A9-D18F486099E9}" destId="{51207867-A773-4829-8875-144A043FF00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D1D6B3A4-CF02-4240-8E6E-C715432ECFB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97B4FB9C-570E-41AA-81BF-FCD5915D1A47}">
      <dgm:prSet/>
      <dgm:spPr/>
      <dgm:t>
        <a:bodyPr/>
        <a:lstStyle/>
        <a:p>
          <a:pPr rtl="0"/>
          <a:r>
            <a:rPr lang="en-GB" dirty="0" smtClean="0"/>
            <a:t>Article 102 prohibits abuse of a dominant position</a:t>
          </a:r>
          <a:endParaRPr lang="en-GB" dirty="0"/>
        </a:p>
      </dgm:t>
    </dgm:pt>
    <dgm:pt modelId="{E75B35C4-A960-44C3-BB0A-3FC9741E80A7}" type="parTrans" cxnId="{F49DFEE2-59DD-4CA9-B14C-1FDB6C941555}">
      <dgm:prSet/>
      <dgm:spPr/>
      <dgm:t>
        <a:bodyPr/>
        <a:lstStyle/>
        <a:p>
          <a:endParaRPr lang="en-GB"/>
        </a:p>
      </dgm:t>
    </dgm:pt>
    <dgm:pt modelId="{15475D6F-895B-4196-A3F9-584E67DFC75D}" type="sibTrans" cxnId="{F49DFEE2-59DD-4CA9-B14C-1FDB6C941555}">
      <dgm:prSet/>
      <dgm:spPr/>
      <dgm:t>
        <a:bodyPr/>
        <a:lstStyle/>
        <a:p>
          <a:endParaRPr lang="en-GB"/>
        </a:p>
      </dgm:t>
    </dgm:pt>
    <dgm:pt modelId="{040FA2AF-BD6C-48FD-9CDA-DEB1AADD015B}" type="pres">
      <dgm:prSet presAssocID="{D1D6B3A4-CF02-4240-8E6E-C715432ECFB9}" presName="vert0" presStyleCnt="0">
        <dgm:presLayoutVars>
          <dgm:dir/>
          <dgm:animOne val="branch"/>
          <dgm:animLvl val="lvl"/>
        </dgm:presLayoutVars>
      </dgm:prSet>
      <dgm:spPr/>
      <dgm:t>
        <a:bodyPr/>
        <a:lstStyle/>
        <a:p>
          <a:endParaRPr lang="en-GB"/>
        </a:p>
      </dgm:t>
    </dgm:pt>
    <dgm:pt modelId="{0D0B2BD1-DF3D-4328-9EF4-82E051F75D6E}" type="pres">
      <dgm:prSet presAssocID="{97B4FB9C-570E-41AA-81BF-FCD5915D1A47}" presName="thickLine" presStyleLbl="alignNode1" presStyleIdx="0" presStyleCnt="1"/>
      <dgm:spPr/>
    </dgm:pt>
    <dgm:pt modelId="{307F6704-3BFE-413B-9D29-211B622D1A4F}" type="pres">
      <dgm:prSet presAssocID="{97B4FB9C-570E-41AA-81BF-FCD5915D1A47}" presName="horz1" presStyleCnt="0"/>
      <dgm:spPr/>
    </dgm:pt>
    <dgm:pt modelId="{FC60C5C1-74FA-415F-B03A-8B62FB90EECD}" type="pres">
      <dgm:prSet presAssocID="{97B4FB9C-570E-41AA-81BF-FCD5915D1A47}" presName="tx1" presStyleLbl="revTx" presStyleIdx="0" presStyleCnt="1"/>
      <dgm:spPr/>
      <dgm:t>
        <a:bodyPr/>
        <a:lstStyle/>
        <a:p>
          <a:endParaRPr lang="en-GB"/>
        </a:p>
      </dgm:t>
    </dgm:pt>
    <dgm:pt modelId="{8C75BE32-0BC1-4AF5-A071-D2EE69229E08}" type="pres">
      <dgm:prSet presAssocID="{97B4FB9C-570E-41AA-81BF-FCD5915D1A47}" presName="vert1" presStyleCnt="0"/>
      <dgm:spPr/>
    </dgm:pt>
  </dgm:ptLst>
  <dgm:cxnLst>
    <dgm:cxn modelId="{F49DFEE2-59DD-4CA9-B14C-1FDB6C941555}" srcId="{D1D6B3A4-CF02-4240-8E6E-C715432ECFB9}" destId="{97B4FB9C-570E-41AA-81BF-FCD5915D1A47}" srcOrd="0" destOrd="0" parTransId="{E75B35C4-A960-44C3-BB0A-3FC9741E80A7}" sibTransId="{15475D6F-895B-4196-A3F9-584E67DFC75D}"/>
    <dgm:cxn modelId="{7BC27C36-A9F9-4470-948A-0A4024A7E93A}" type="presOf" srcId="{97B4FB9C-570E-41AA-81BF-FCD5915D1A47}" destId="{FC60C5C1-74FA-415F-B03A-8B62FB90EECD}" srcOrd="0" destOrd="0" presId="urn:microsoft.com/office/officeart/2008/layout/LinedList"/>
    <dgm:cxn modelId="{221D8C52-FE63-415B-B55C-A3FDAC5C6D00}" type="presOf" srcId="{D1D6B3A4-CF02-4240-8E6E-C715432ECFB9}" destId="{040FA2AF-BD6C-48FD-9CDA-DEB1AADD015B}" srcOrd="0" destOrd="0" presId="urn:microsoft.com/office/officeart/2008/layout/LinedList"/>
    <dgm:cxn modelId="{AE7843EC-A263-44DD-A342-0E334940C1D8}" type="presParOf" srcId="{040FA2AF-BD6C-48FD-9CDA-DEB1AADD015B}" destId="{0D0B2BD1-DF3D-4328-9EF4-82E051F75D6E}" srcOrd="0" destOrd="0" presId="urn:microsoft.com/office/officeart/2008/layout/LinedList"/>
    <dgm:cxn modelId="{C0A84566-033B-40CE-9E4D-84D0D0A875E4}" type="presParOf" srcId="{040FA2AF-BD6C-48FD-9CDA-DEB1AADD015B}" destId="{307F6704-3BFE-413B-9D29-211B622D1A4F}" srcOrd="1" destOrd="0" presId="urn:microsoft.com/office/officeart/2008/layout/LinedList"/>
    <dgm:cxn modelId="{6F61A77A-E68C-458E-B509-899F999FE4FA}" type="presParOf" srcId="{307F6704-3BFE-413B-9D29-211B622D1A4F}" destId="{FC60C5C1-74FA-415F-B03A-8B62FB90EECD}" srcOrd="0" destOrd="0" presId="urn:microsoft.com/office/officeart/2008/layout/LinedList"/>
    <dgm:cxn modelId="{459C18F8-3E0F-4A5E-BBDC-4A9EC4D08B98}" type="presParOf" srcId="{307F6704-3BFE-413B-9D29-211B622D1A4F}" destId="{8C75BE32-0BC1-4AF5-A071-D2EE69229E0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053D96E9-812E-4943-88DF-85D3EC4887F7}"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GB"/>
        </a:p>
      </dgm:t>
    </dgm:pt>
    <dgm:pt modelId="{2356A9A5-A0DA-46FF-BB9A-9C56BED0DC57}">
      <dgm:prSet/>
      <dgm:spPr/>
      <dgm:t>
        <a:bodyPr/>
        <a:lstStyle/>
        <a:p>
          <a:pPr rtl="0"/>
          <a:r>
            <a:rPr lang="en-GB" smtClean="0"/>
            <a:t>Complex issues is how abusive conduct identified?</a:t>
          </a:r>
          <a:endParaRPr lang="en-GB"/>
        </a:p>
      </dgm:t>
    </dgm:pt>
    <dgm:pt modelId="{4D819DFF-DFE4-4179-8067-EF867FDE8A64}" type="parTrans" cxnId="{5B3CB6EE-085A-4119-81BB-ED2301832F18}">
      <dgm:prSet/>
      <dgm:spPr/>
      <dgm:t>
        <a:bodyPr/>
        <a:lstStyle/>
        <a:p>
          <a:endParaRPr lang="en-GB"/>
        </a:p>
      </dgm:t>
    </dgm:pt>
    <dgm:pt modelId="{8EB8FB18-D4E5-4D55-BC76-013229433ACF}" type="sibTrans" cxnId="{5B3CB6EE-085A-4119-81BB-ED2301832F18}">
      <dgm:prSet/>
      <dgm:spPr/>
      <dgm:t>
        <a:bodyPr/>
        <a:lstStyle/>
        <a:p>
          <a:endParaRPr lang="en-GB"/>
        </a:p>
      </dgm:t>
    </dgm:pt>
    <dgm:pt modelId="{56720607-A29A-4B0D-BF50-8305B50EE38A}">
      <dgm:prSet/>
      <dgm:spPr/>
      <dgm:t>
        <a:bodyPr/>
        <a:lstStyle/>
        <a:p>
          <a:pPr rtl="0"/>
          <a:r>
            <a:rPr lang="en-GB" smtClean="0"/>
            <a:t>Article 102 analysis developing in line with Article 101 analysis</a:t>
          </a:r>
          <a:endParaRPr lang="en-GB"/>
        </a:p>
      </dgm:t>
    </dgm:pt>
    <dgm:pt modelId="{589CDFC6-EA65-4AEC-BB18-09E1545AFEE7}" type="parTrans" cxnId="{0D508F8C-0D9F-4F11-A538-B007BA1E872E}">
      <dgm:prSet/>
      <dgm:spPr/>
      <dgm:t>
        <a:bodyPr/>
        <a:lstStyle/>
        <a:p>
          <a:endParaRPr lang="en-GB"/>
        </a:p>
      </dgm:t>
    </dgm:pt>
    <dgm:pt modelId="{00334DB4-BB1B-4822-9DFF-9DD1D82DDF88}" type="sibTrans" cxnId="{0D508F8C-0D9F-4F11-A538-B007BA1E872E}">
      <dgm:prSet/>
      <dgm:spPr/>
      <dgm:t>
        <a:bodyPr/>
        <a:lstStyle/>
        <a:p>
          <a:endParaRPr lang="en-GB"/>
        </a:p>
      </dgm:t>
    </dgm:pt>
    <dgm:pt modelId="{5802262E-7D75-429F-811A-1F733D3DD5B7}">
      <dgm:prSet/>
      <dgm:spPr/>
      <dgm:t>
        <a:bodyPr/>
        <a:lstStyle/>
        <a:p>
          <a:pPr rtl="0"/>
          <a:r>
            <a:rPr lang="en-GB" smtClean="0"/>
            <a:t>Despite language, some conduct found to be abusive by object</a:t>
          </a:r>
          <a:endParaRPr lang="en-GB"/>
        </a:p>
      </dgm:t>
    </dgm:pt>
    <dgm:pt modelId="{785E3453-5B71-4D3B-BCBA-75DCD8DF276F}" type="parTrans" cxnId="{FD344416-3CD4-4160-AB27-F3319A978153}">
      <dgm:prSet/>
      <dgm:spPr/>
      <dgm:t>
        <a:bodyPr/>
        <a:lstStyle/>
        <a:p>
          <a:endParaRPr lang="en-GB"/>
        </a:p>
      </dgm:t>
    </dgm:pt>
    <dgm:pt modelId="{70155857-A0F3-4CD0-BA53-CDC3155D3D4C}" type="sibTrans" cxnId="{FD344416-3CD4-4160-AB27-F3319A978153}">
      <dgm:prSet/>
      <dgm:spPr/>
      <dgm:t>
        <a:bodyPr/>
        <a:lstStyle/>
        <a:p>
          <a:endParaRPr lang="en-GB"/>
        </a:p>
      </dgm:t>
    </dgm:pt>
    <dgm:pt modelId="{27A159EB-9169-4E80-A353-8F5DDFB3A91F}">
      <dgm:prSet/>
      <dgm:spPr/>
      <dgm:t>
        <a:bodyPr/>
        <a:lstStyle/>
        <a:p>
          <a:pPr rtl="0"/>
          <a:r>
            <a:rPr lang="en-GB" smtClean="0"/>
            <a:t>Objection justification – objective necessity and efficiency defence</a:t>
          </a:r>
          <a:endParaRPr lang="en-GB"/>
        </a:p>
      </dgm:t>
    </dgm:pt>
    <dgm:pt modelId="{304D2A0E-3744-4172-AA3B-D498DA44A479}" type="parTrans" cxnId="{2EC636E7-4A88-4DE4-A87B-37A7B25E60A0}">
      <dgm:prSet/>
      <dgm:spPr/>
      <dgm:t>
        <a:bodyPr/>
        <a:lstStyle/>
        <a:p>
          <a:endParaRPr lang="en-GB"/>
        </a:p>
      </dgm:t>
    </dgm:pt>
    <dgm:pt modelId="{125CE89D-EADE-427F-AEE0-8A5141763F69}" type="sibTrans" cxnId="{2EC636E7-4A88-4DE4-A87B-37A7B25E60A0}">
      <dgm:prSet/>
      <dgm:spPr/>
      <dgm:t>
        <a:bodyPr/>
        <a:lstStyle/>
        <a:p>
          <a:endParaRPr lang="en-GB"/>
        </a:p>
      </dgm:t>
    </dgm:pt>
    <dgm:pt modelId="{067002C9-3CEF-428B-ACEF-5EB3EAF38019}">
      <dgm:prSet/>
      <dgm:spPr/>
      <dgm:t>
        <a:bodyPr/>
        <a:lstStyle/>
        <a:p>
          <a:pPr rtl="0"/>
          <a:r>
            <a:rPr lang="en-GB" smtClean="0"/>
            <a:t>Where presumption of illegality applies – conduct unlawful unless objectively justified</a:t>
          </a:r>
          <a:endParaRPr lang="en-GB"/>
        </a:p>
      </dgm:t>
    </dgm:pt>
    <dgm:pt modelId="{077A7F92-706B-45B8-B900-EA27DC47514A}" type="parTrans" cxnId="{22DAB886-788A-45EE-8E8E-499EC9E13BFC}">
      <dgm:prSet/>
      <dgm:spPr/>
      <dgm:t>
        <a:bodyPr/>
        <a:lstStyle/>
        <a:p>
          <a:endParaRPr lang="en-GB"/>
        </a:p>
      </dgm:t>
    </dgm:pt>
    <dgm:pt modelId="{769651E7-CBA4-46C3-8C61-1111AE827BF1}" type="sibTrans" cxnId="{22DAB886-788A-45EE-8E8E-499EC9E13BFC}">
      <dgm:prSet/>
      <dgm:spPr/>
      <dgm:t>
        <a:bodyPr/>
        <a:lstStyle/>
        <a:p>
          <a:endParaRPr lang="en-GB"/>
        </a:p>
      </dgm:t>
    </dgm:pt>
    <dgm:pt modelId="{0C01478F-C1C6-4608-9DB3-DADC9B6F4D03}" type="pres">
      <dgm:prSet presAssocID="{053D96E9-812E-4943-88DF-85D3EC4887F7}" presName="linear" presStyleCnt="0">
        <dgm:presLayoutVars>
          <dgm:animLvl val="lvl"/>
          <dgm:resizeHandles val="exact"/>
        </dgm:presLayoutVars>
      </dgm:prSet>
      <dgm:spPr/>
      <dgm:t>
        <a:bodyPr/>
        <a:lstStyle/>
        <a:p>
          <a:endParaRPr lang="en-GB"/>
        </a:p>
      </dgm:t>
    </dgm:pt>
    <dgm:pt modelId="{17FD4596-E09C-4E68-9F88-34F4BCA3AA58}" type="pres">
      <dgm:prSet presAssocID="{2356A9A5-A0DA-46FF-BB9A-9C56BED0DC57}" presName="parentText" presStyleLbl="node1" presStyleIdx="0" presStyleCnt="2">
        <dgm:presLayoutVars>
          <dgm:chMax val="0"/>
          <dgm:bulletEnabled val="1"/>
        </dgm:presLayoutVars>
      </dgm:prSet>
      <dgm:spPr/>
      <dgm:t>
        <a:bodyPr/>
        <a:lstStyle/>
        <a:p>
          <a:endParaRPr lang="en-GB"/>
        </a:p>
      </dgm:t>
    </dgm:pt>
    <dgm:pt modelId="{EC222F5D-71E0-4045-9F16-7F2D00A13C98}" type="pres">
      <dgm:prSet presAssocID="{8EB8FB18-D4E5-4D55-BC76-013229433ACF}" presName="spacer" presStyleCnt="0"/>
      <dgm:spPr/>
    </dgm:pt>
    <dgm:pt modelId="{70D77FD6-18F1-4131-B7C0-B907586CEA62}" type="pres">
      <dgm:prSet presAssocID="{56720607-A29A-4B0D-BF50-8305B50EE38A}" presName="parentText" presStyleLbl="node1" presStyleIdx="1" presStyleCnt="2">
        <dgm:presLayoutVars>
          <dgm:chMax val="0"/>
          <dgm:bulletEnabled val="1"/>
        </dgm:presLayoutVars>
      </dgm:prSet>
      <dgm:spPr/>
      <dgm:t>
        <a:bodyPr/>
        <a:lstStyle/>
        <a:p>
          <a:endParaRPr lang="en-GB"/>
        </a:p>
      </dgm:t>
    </dgm:pt>
    <dgm:pt modelId="{AF694CC6-2191-4A9F-9483-D5BB95D6BDD3}" type="pres">
      <dgm:prSet presAssocID="{56720607-A29A-4B0D-BF50-8305B50EE38A}" presName="childText" presStyleLbl="revTx" presStyleIdx="0" presStyleCnt="1">
        <dgm:presLayoutVars>
          <dgm:bulletEnabled val="1"/>
        </dgm:presLayoutVars>
      </dgm:prSet>
      <dgm:spPr/>
      <dgm:t>
        <a:bodyPr/>
        <a:lstStyle/>
        <a:p>
          <a:endParaRPr lang="en-GB"/>
        </a:p>
      </dgm:t>
    </dgm:pt>
  </dgm:ptLst>
  <dgm:cxnLst>
    <dgm:cxn modelId="{3C9FFC5B-E17D-4AAA-9B72-D64050B2C0F5}" type="presOf" srcId="{56720607-A29A-4B0D-BF50-8305B50EE38A}" destId="{70D77FD6-18F1-4131-B7C0-B907586CEA62}" srcOrd="0" destOrd="0" presId="urn:microsoft.com/office/officeart/2005/8/layout/vList2"/>
    <dgm:cxn modelId="{FD344416-3CD4-4160-AB27-F3319A978153}" srcId="{56720607-A29A-4B0D-BF50-8305B50EE38A}" destId="{5802262E-7D75-429F-811A-1F733D3DD5B7}" srcOrd="0" destOrd="0" parTransId="{785E3453-5B71-4D3B-BCBA-75DCD8DF276F}" sibTransId="{70155857-A0F3-4CD0-BA53-CDC3155D3D4C}"/>
    <dgm:cxn modelId="{DE731F0A-DF72-4753-BEA5-2DF7E1DDA435}" type="presOf" srcId="{27A159EB-9169-4E80-A353-8F5DDFB3A91F}" destId="{AF694CC6-2191-4A9F-9483-D5BB95D6BDD3}" srcOrd="0" destOrd="1" presId="urn:microsoft.com/office/officeart/2005/8/layout/vList2"/>
    <dgm:cxn modelId="{8D3F235E-0BBE-44A7-9CDF-9DE3AE5E0F2E}" type="presOf" srcId="{5802262E-7D75-429F-811A-1F733D3DD5B7}" destId="{AF694CC6-2191-4A9F-9483-D5BB95D6BDD3}" srcOrd="0" destOrd="0" presId="urn:microsoft.com/office/officeart/2005/8/layout/vList2"/>
    <dgm:cxn modelId="{258D5502-AD5A-4A88-92FD-E3EE808DE336}" type="presOf" srcId="{2356A9A5-A0DA-46FF-BB9A-9C56BED0DC57}" destId="{17FD4596-E09C-4E68-9F88-34F4BCA3AA58}" srcOrd="0" destOrd="0" presId="urn:microsoft.com/office/officeart/2005/8/layout/vList2"/>
    <dgm:cxn modelId="{22DAB886-788A-45EE-8E8E-499EC9E13BFC}" srcId="{56720607-A29A-4B0D-BF50-8305B50EE38A}" destId="{067002C9-3CEF-428B-ACEF-5EB3EAF38019}" srcOrd="2" destOrd="0" parTransId="{077A7F92-706B-45B8-B900-EA27DC47514A}" sibTransId="{769651E7-CBA4-46C3-8C61-1111AE827BF1}"/>
    <dgm:cxn modelId="{0D508F8C-0D9F-4F11-A538-B007BA1E872E}" srcId="{053D96E9-812E-4943-88DF-85D3EC4887F7}" destId="{56720607-A29A-4B0D-BF50-8305B50EE38A}" srcOrd="1" destOrd="0" parTransId="{589CDFC6-EA65-4AEC-BB18-09E1545AFEE7}" sibTransId="{00334DB4-BB1B-4822-9DFF-9DD1D82DDF88}"/>
    <dgm:cxn modelId="{5599B9FC-DA3B-4088-A959-02C94A044774}" type="presOf" srcId="{053D96E9-812E-4943-88DF-85D3EC4887F7}" destId="{0C01478F-C1C6-4608-9DB3-DADC9B6F4D03}" srcOrd="0" destOrd="0" presId="urn:microsoft.com/office/officeart/2005/8/layout/vList2"/>
    <dgm:cxn modelId="{2EC636E7-4A88-4DE4-A87B-37A7B25E60A0}" srcId="{56720607-A29A-4B0D-BF50-8305B50EE38A}" destId="{27A159EB-9169-4E80-A353-8F5DDFB3A91F}" srcOrd="1" destOrd="0" parTransId="{304D2A0E-3744-4172-AA3B-D498DA44A479}" sibTransId="{125CE89D-EADE-427F-AEE0-8A5141763F69}"/>
    <dgm:cxn modelId="{5B3CB6EE-085A-4119-81BB-ED2301832F18}" srcId="{053D96E9-812E-4943-88DF-85D3EC4887F7}" destId="{2356A9A5-A0DA-46FF-BB9A-9C56BED0DC57}" srcOrd="0" destOrd="0" parTransId="{4D819DFF-DFE4-4179-8067-EF867FDE8A64}" sibTransId="{8EB8FB18-D4E5-4D55-BC76-013229433ACF}"/>
    <dgm:cxn modelId="{98F28346-6FB3-47F9-976C-25234B895024}" type="presOf" srcId="{067002C9-3CEF-428B-ACEF-5EB3EAF38019}" destId="{AF694CC6-2191-4A9F-9483-D5BB95D6BDD3}" srcOrd="0" destOrd="2" presId="urn:microsoft.com/office/officeart/2005/8/layout/vList2"/>
    <dgm:cxn modelId="{9AD613B3-6003-4FCD-9139-64B6B512CDFA}" type="presParOf" srcId="{0C01478F-C1C6-4608-9DB3-DADC9B6F4D03}" destId="{17FD4596-E09C-4E68-9F88-34F4BCA3AA58}" srcOrd="0" destOrd="0" presId="urn:microsoft.com/office/officeart/2005/8/layout/vList2"/>
    <dgm:cxn modelId="{B9709B4F-C9CA-4800-A77E-B2FFE2682A83}" type="presParOf" srcId="{0C01478F-C1C6-4608-9DB3-DADC9B6F4D03}" destId="{EC222F5D-71E0-4045-9F16-7F2D00A13C98}" srcOrd="1" destOrd="0" presId="urn:microsoft.com/office/officeart/2005/8/layout/vList2"/>
    <dgm:cxn modelId="{0354E7BA-1036-47D4-AB31-5635D0415087}" type="presParOf" srcId="{0C01478F-C1C6-4608-9DB3-DADC9B6F4D03}" destId="{70D77FD6-18F1-4131-B7C0-B907586CEA62}" srcOrd="2" destOrd="0" presId="urn:microsoft.com/office/officeart/2005/8/layout/vList2"/>
    <dgm:cxn modelId="{ECAA7E4A-3B57-45A1-AE0F-3C765ED18884}" type="presParOf" srcId="{0C01478F-C1C6-4608-9DB3-DADC9B6F4D03}" destId="{AF694CC6-2191-4A9F-9483-D5BB95D6BDD3}"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77141664-15AD-427C-824F-B87FB0A3937C}"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GB"/>
        </a:p>
      </dgm:t>
    </dgm:pt>
    <dgm:pt modelId="{9459A7EB-348B-418B-9629-7BE821C07CCD}">
      <dgm:prSet/>
      <dgm:spPr/>
      <dgm:t>
        <a:bodyPr/>
        <a:lstStyle/>
        <a:p>
          <a:pPr rtl="0"/>
          <a:r>
            <a:rPr lang="en-GB" dirty="0" smtClean="0"/>
            <a:t>Controversial issue is when should presumptions of illegality be used in Art 102 context?</a:t>
          </a:r>
          <a:endParaRPr lang="en-GB" dirty="0"/>
        </a:p>
      </dgm:t>
    </dgm:pt>
    <dgm:pt modelId="{BF5F3782-3779-4DFB-BAA9-8A7A07B8BBE4}" type="parTrans" cxnId="{FE81FD6F-B23A-46FA-9178-7B5D9D61DC89}">
      <dgm:prSet/>
      <dgm:spPr/>
      <dgm:t>
        <a:bodyPr/>
        <a:lstStyle/>
        <a:p>
          <a:endParaRPr lang="en-GB"/>
        </a:p>
      </dgm:t>
    </dgm:pt>
    <dgm:pt modelId="{752D464E-49DA-4F27-9749-A399348AB662}" type="sibTrans" cxnId="{FE81FD6F-B23A-46FA-9178-7B5D9D61DC89}">
      <dgm:prSet/>
      <dgm:spPr/>
      <dgm:t>
        <a:bodyPr/>
        <a:lstStyle/>
        <a:p>
          <a:endParaRPr lang="en-GB"/>
        </a:p>
      </dgm:t>
    </dgm:pt>
    <dgm:pt modelId="{97AC9281-04D6-4964-A60D-6A64AA2C8E6F}" type="pres">
      <dgm:prSet presAssocID="{77141664-15AD-427C-824F-B87FB0A3937C}" presName="vert0" presStyleCnt="0">
        <dgm:presLayoutVars>
          <dgm:dir/>
          <dgm:animOne val="branch"/>
          <dgm:animLvl val="lvl"/>
        </dgm:presLayoutVars>
      </dgm:prSet>
      <dgm:spPr/>
      <dgm:t>
        <a:bodyPr/>
        <a:lstStyle/>
        <a:p>
          <a:endParaRPr lang="en-GB"/>
        </a:p>
      </dgm:t>
    </dgm:pt>
    <dgm:pt modelId="{7DA15C91-22FF-4E51-92BC-E6D849663DA2}" type="pres">
      <dgm:prSet presAssocID="{9459A7EB-348B-418B-9629-7BE821C07CCD}" presName="thickLine" presStyleLbl="alignNode1" presStyleIdx="0" presStyleCnt="1"/>
      <dgm:spPr/>
    </dgm:pt>
    <dgm:pt modelId="{346D2F1C-DCA2-47C6-883D-64FD7E5AEB81}" type="pres">
      <dgm:prSet presAssocID="{9459A7EB-348B-418B-9629-7BE821C07CCD}" presName="horz1" presStyleCnt="0"/>
      <dgm:spPr/>
    </dgm:pt>
    <dgm:pt modelId="{BE5BF984-8920-4BCD-B5DA-C9FC54078528}" type="pres">
      <dgm:prSet presAssocID="{9459A7EB-348B-418B-9629-7BE821C07CCD}" presName="tx1" presStyleLbl="revTx" presStyleIdx="0" presStyleCnt="1"/>
      <dgm:spPr/>
      <dgm:t>
        <a:bodyPr/>
        <a:lstStyle/>
        <a:p>
          <a:endParaRPr lang="en-GB"/>
        </a:p>
      </dgm:t>
    </dgm:pt>
    <dgm:pt modelId="{D77DE6F0-C739-4381-BEDD-13E4731FFBAF}" type="pres">
      <dgm:prSet presAssocID="{9459A7EB-348B-418B-9629-7BE821C07CCD}" presName="vert1" presStyleCnt="0"/>
      <dgm:spPr/>
    </dgm:pt>
  </dgm:ptLst>
  <dgm:cxnLst>
    <dgm:cxn modelId="{F69A6826-E998-46D6-85DB-32AF93002FF9}" type="presOf" srcId="{77141664-15AD-427C-824F-B87FB0A3937C}" destId="{97AC9281-04D6-4964-A60D-6A64AA2C8E6F}" srcOrd="0" destOrd="0" presId="urn:microsoft.com/office/officeart/2008/layout/LinedList"/>
    <dgm:cxn modelId="{FE81FD6F-B23A-46FA-9178-7B5D9D61DC89}" srcId="{77141664-15AD-427C-824F-B87FB0A3937C}" destId="{9459A7EB-348B-418B-9629-7BE821C07CCD}" srcOrd="0" destOrd="0" parTransId="{BF5F3782-3779-4DFB-BAA9-8A7A07B8BBE4}" sibTransId="{752D464E-49DA-4F27-9749-A399348AB662}"/>
    <dgm:cxn modelId="{56A38FE1-472E-4120-A15E-6BDF77D5DDEE}" type="presOf" srcId="{9459A7EB-348B-418B-9629-7BE821C07CCD}" destId="{BE5BF984-8920-4BCD-B5DA-C9FC54078528}" srcOrd="0" destOrd="0" presId="urn:microsoft.com/office/officeart/2008/layout/LinedList"/>
    <dgm:cxn modelId="{B8CC2A6D-D95F-4216-BCA4-29D1D7A1B8F6}" type="presParOf" srcId="{97AC9281-04D6-4964-A60D-6A64AA2C8E6F}" destId="{7DA15C91-22FF-4E51-92BC-E6D849663DA2}" srcOrd="0" destOrd="0" presId="urn:microsoft.com/office/officeart/2008/layout/LinedList"/>
    <dgm:cxn modelId="{934C6445-F96A-4C80-9EC6-309FCEB5D392}" type="presParOf" srcId="{97AC9281-04D6-4964-A60D-6A64AA2C8E6F}" destId="{346D2F1C-DCA2-47C6-883D-64FD7E5AEB81}" srcOrd="1" destOrd="0" presId="urn:microsoft.com/office/officeart/2008/layout/LinedList"/>
    <dgm:cxn modelId="{2C1D4745-9098-4F82-8410-5FCA08CAEC71}" type="presParOf" srcId="{346D2F1C-DCA2-47C6-883D-64FD7E5AEB81}" destId="{BE5BF984-8920-4BCD-B5DA-C9FC54078528}" srcOrd="0" destOrd="0" presId="urn:microsoft.com/office/officeart/2008/layout/LinedList"/>
    <dgm:cxn modelId="{586587F8-5F3C-483B-8865-95F6827D2866}" type="presParOf" srcId="{346D2F1C-DCA2-47C6-883D-64FD7E5AEB81}" destId="{D77DE6F0-C739-4381-BEDD-13E4731FFBA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79AB3392-3002-401F-89B7-400CA6868816}"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GB"/>
        </a:p>
      </dgm:t>
    </dgm:pt>
    <dgm:pt modelId="{CE482FF0-E668-40D4-BDEA-BEF60C32B937}">
      <dgm:prSet/>
      <dgm:spPr/>
      <dgm:t>
        <a:bodyPr/>
        <a:lstStyle/>
        <a:p>
          <a:pPr rtl="0"/>
          <a:r>
            <a:rPr lang="en-GB" i="1" dirty="0" err="1" smtClean="0"/>
            <a:t>Groupement</a:t>
          </a:r>
          <a:r>
            <a:rPr lang="en-GB" i="1" dirty="0" smtClean="0"/>
            <a:t> des </a:t>
          </a:r>
          <a:r>
            <a:rPr lang="en-GB" i="1" dirty="0" err="1" smtClean="0"/>
            <a:t>Cartes</a:t>
          </a:r>
          <a:r>
            <a:rPr lang="en-GB" i="1" dirty="0" smtClean="0"/>
            <a:t> </a:t>
          </a:r>
          <a:r>
            <a:rPr lang="en-GB" i="1" dirty="0" err="1" smtClean="0"/>
            <a:t>Bancaires</a:t>
          </a:r>
          <a:r>
            <a:rPr lang="en-GB" i="1" dirty="0" smtClean="0"/>
            <a:t> </a:t>
          </a:r>
          <a:r>
            <a:rPr lang="en-GB" i="0" dirty="0" smtClean="0"/>
            <a:t>(Art 101)</a:t>
          </a:r>
          <a:r>
            <a:rPr lang="en-GB" dirty="0" smtClean="0"/>
            <a:t>: presumption of illegality should be interpreted restrictively – only for agreements which inherently reveal a sufficient degree of harm to competition </a:t>
          </a:r>
          <a:endParaRPr lang="en-GB" dirty="0"/>
        </a:p>
      </dgm:t>
    </dgm:pt>
    <dgm:pt modelId="{91705D2F-CB76-46FA-8D98-2389395357EA}" type="parTrans" cxnId="{412C1012-93A6-4555-B09C-B11E0D76CD6C}">
      <dgm:prSet/>
      <dgm:spPr/>
      <dgm:t>
        <a:bodyPr/>
        <a:lstStyle/>
        <a:p>
          <a:endParaRPr lang="en-GB"/>
        </a:p>
      </dgm:t>
    </dgm:pt>
    <dgm:pt modelId="{6A4F87B1-3E3B-428B-865B-9269C86755BF}" type="sibTrans" cxnId="{412C1012-93A6-4555-B09C-B11E0D76CD6C}">
      <dgm:prSet/>
      <dgm:spPr/>
      <dgm:t>
        <a:bodyPr/>
        <a:lstStyle/>
        <a:p>
          <a:endParaRPr lang="en-GB"/>
        </a:p>
      </dgm:t>
    </dgm:pt>
    <dgm:pt modelId="{498EB895-022B-4925-AADB-6180BF1E0C32}">
      <dgm:prSet/>
      <dgm:spPr/>
      <dgm:t>
        <a:bodyPr/>
        <a:lstStyle/>
        <a:p>
          <a:pPr rtl="0"/>
          <a:r>
            <a:rPr lang="en-GB" dirty="0" smtClean="0"/>
            <a:t>Greater caution where dealing with unilateral conduct of a firm? Commission’s GP: if it appears conduct can only raise obstacles to competition and that it creates no efficiencies also see </a:t>
          </a:r>
          <a:r>
            <a:rPr lang="en-GB" dirty="0" err="1" smtClean="0"/>
            <a:t>eg</a:t>
          </a:r>
          <a:r>
            <a:rPr lang="en-GB" dirty="0" smtClean="0"/>
            <a:t> </a:t>
          </a:r>
          <a:r>
            <a:rPr lang="en-GB" i="1" dirty="0" smtClean="0"/>
            <a:t>AstraZeneca</a:t>
          </a:r>
          <a:endParaRPr lang="en-GB" i="1" dirty="0"/>
        </a:p>
      </dgm:t>
    </dgm:pt>
    <dgm:pt modelId="{EB0EE5DE-8797-4815-A2BE-CF83EB78F27F}" type="parTrans" cxnId="{F0637F25-C246-453F-A1F5-07790859261A}">
      <dgm:prSet/>
      <dgm:spPr/>
      <dgm:t>
        <a:bodyPr/>
        <a:lstStyle/>
        <a:p>
          <a:endParaRPr lang="en-GB"/>
        </a:p>
      </dgm:t>
    </dgm:pt>
    <dgm:pt modelId="{61A8F2D1-6EE5-4BB3-B37F-1F51FA996814}" type="sibTrans" cxnId="{F0637F25-C246-453F-A1F5-07790859261A}">
      <dgm:prSet/>
      <dgm:spPr/>
      <dgm:t>
        <a:bodyPr/>
        <a:lstStyle/>
        <a:p>
          <a:endParaRPr lang="en-GB"/>
        </a:p>
      </dgm:t>
    </dgm:pt>
    <dgm:pt modelId="{5AFC6A06-210E-4309-AE7B-36605795D26D}">
      <dgm:prSet custT="1"/>
      <dgm:spPr/>
      <dgm:t>
        <a:bodyPr/>
        <a:lstStyle/>
        <a:p>
          <a:pPr rtl="0"/>
          <a:endParaRPr lang="en-GB" sz="1800" dirty="0"/>
        </a:p>
      </dgm:t>
    </dgm:pt>
    <dgm:pt modelId="{159D61E0-13AF-48F5-B971-11D07F0DA2F2}" type="parTrans" cxnId="{E9163D7D-BA91-4232-8DAD-22EED035BB3E}">
      <dgm:prSet/>
      <dgm:spPr/>
      <dgm:t>
        <a:bodyPr/>
        <a:lstStyle/>
        <a:p>
          <a:endParaRPr lang="en-GB"/>
        </a:p>
      </dgm:t>
    </dgm:pt>
    <dgm:pt modelId="{C1139C91-E84C-423D-ACB7-B7E3F1D6AC96}" type="sibTrans" cxnId="{E9163D7D-BA91-4232-8DAD-22EED035BB3E}">
      <dgm:prSet/>
      <dgm:spPr/>
      <dgm:t>
        <a:bodyPr/>
        <a:lstStyle/>
        <a:p>
          <a:endParaRPr lang="en-GB"/>
        </a:p>
      </dgm:t>
    </dgm:pt>
    <dgm:pt modelId="{BE42A046-1364-4C75-B971-EA8B3F79C6F3}" type="pres">
      <dgm:prSet presAssocID="{79AB3392-3002-401F-89B7-400CA6868816}" presName="linear" presStyleCnt="0">
        <dgm:presLayoutVars>
          <dgm:animLvl val="lvl"/>
          <dgm:resizeHandles val="exact"/>
        </dgm:presLayoutVars>
      </dgm:prSet>
      <dgm:spPr/>
      <dgm:t>
        <a:bodyPr/>
        <a:lstStyle/>
        <a:p>
          <a:endParaRPr lang="en-GB"/>
        </a:p>
      </dgm:t>
    </dgm:pt>
    <dgm:pt modelId="{A3B15A6F-50FB-4131-A455-AB9A2340BAD5}" type="pres">
      <dgm:prSet presAssocID="{CE482FF0-E668-40D4-BDEA-BEF60C32B937}" presName="parentText" presStyleLbl="node1" presStyleIdx="0" presStyleCnt="2">
        <dgm:presLayoutVars>
          <dgm:chMax val="0"/>
          <dgm:bulletEnabled val="1"/>
        </dgm:presLayoutVars>
      </dgm:prSet>
      <dgm:spPr/>
      <dgm:t>
        <a:bodyPr/>
        <a:lstStyle/>
        <a:p>
          <a:endParaRPr lang="en-GB"/>
        </a:p>
      </dgm:t>
    </dgm:pt>
    <dgm:pt modelId="{9AE5D57B-AED5-465E-8FC0-9B410FE8BF9C}" type="pres">
      <dgm:prSet presAssocID="{6A4F87B1-3E3B-428B-865B-9269C86755BF}" presName="spacer" presStyleCnt="0"/>
      <dgm:spPr/>
    </dgm:pt>
    <dgm:pt modelId="{D2D0974F-940E-464E-812C-C380EF466F68}" type="pres">
      <dgm:prSet presAssocID="{498EB895-022B-4925-AADB-6180BF1E0C32}" presName="parentText" presStyleLbl="node1" presStyleIdx="1" presStyleCnt="2">
        <dgm:presLayoutVars>
          <dgm:chMax val="0"/>
          <dgm:bulletEnabled val="1"/>
        </dgm:presLayoutVars>
      </dgm:prSet>
      <dgm:spPr/>
      <dgm:t>
        <a:bodyPr/>
        <a:lstStyle/>
        <a:p>
          <a:endParaRPr lang="en-GB"/>
        </a:p>
      </dgm:t>
    </dgm:pt>
    <dgm:pt modelId="{B5D6BA1E-F95D-40CD-909D-ED6A997C594B}" type="pres">
      <dgm:prSet presAssocID="{498EB895-022B-4925-AADB-6180BF1E0C32}" presName="childText" presStyleLbl="revTx" presStyleIdx="0" presStyleCnt="1">
        <dgm:presLayoutVars>
          <dgm:bulletEnabled val="1"/>
        </dgm:presLayoutVars>
      </dgm:prSet>
      <dgm:spPr/>
      <dgm:t>
        <a:bodyPr/>
        <a:lstStyle/>
        <a:p>
          <a:endParaRPr lang="en-GB"/>
        </a:p>
      </dgm:t>
    </dgm:pt>
  </dgm:ptLst>
  <dgm:cxnLst>
    <dgm:cxn modelId="{6F9A47F3-CAEF-456D-A858-82E739CC36CB}" type="presOf" srcId="{CE482FF0-E668-40D4-BDEA-BEF60C32B937}" destId="{A3B15A6F-50FB-4131-A455-AB9A2340BAD5}" srcOrd="0" destOrd="0" presId="urn:microsoft.com/office/officeart/2005/8/layout/vList2"/>
    <dgm:cxn modelId="{4B6F60CA-9CE8-42AE-A8B3-834EA8C9F721}" type="presOf" srcId="{79AB3392-3002-401F-89B7-400CA6868816}" destId="{BE42A046-1364-4C75-B971-EA8B3F79C6F3}" srcOrd="0" destOrd="0" presId="urn:microsoft.com/office/officeart/2005/8/layout/vList2"/>
    <dgm:cxn modelId="{E9163D7D-BA91-4232-8DAD-22EED035BB3E}" srcId="{498EB895-022B-4925-AADB-6180BF1E0C32}" destId="{5AFC6A06-210E-4309-AE7B-36605795D26D}" srcOrd="0" destOrd="0" parTransId="{159D61E0-13AF-48F5-B971-11D07F0DA2F2}" sibTransId="{C1139C91-E84C-423D-ACB7-B7E3F1D6AC96}"/>
    <dgm:cxn modelId="{F0637F25-C246-453F-A1F5-07790859261A}" srcId="{79AB3392-3002-401F-89B7-400CA6868816}" destId="{498EB895-022B-4925-AADB-6180BF1E0C32}" srcOrd="1" destOrd="0" parTransId="{EB0EE5DE-8797-4815-A2BE-CF83EB78F27F}" sibTransId="{61A8F2D1-6EE5-4BB3-B37F-1F51FA996814}"/>
    <dgm:cxn modelId="{FAC5EBE9-7E0B-4F76-89E3-4AA2F7D39E8E}" type="presOf" srcId="{498EB895-022B-4925-AADB-6180BF1E0C32}" destId="{D2D0974F-940E-464E-812C-C380EF466F68}" srcOrd="0" destOrd="0" presId="urn:microsoft.com/office/officeart/2005/8/layout/vList2"/>
    <dgm:cxn modelId="{412C1012-93A6-4555-B09C-B11E0D76CD6C}" srcId="{79AB3392-3002-401F-89B7-400CA6868816}" destId="{CE482FF0-E668-40D4-BDEA-BEF60C32B937}" srcOrd="0" destOrd="0" parTransId="{91705D2F-CB76-46FA-8D98-2389395357EA}" sibTransId="{6A4F87B1-3E3B-428B-865B-9269C86755BF}"/>
    <dgm:cxn modelId="{62226DF4-874D-489D-B1E0-59747A2432BB}" type="presOf" srcId="{5AFC6A06-210E-4309-AE7B-36605795D26D}" destId="{B5D6BA1E-F95D-40CD-909D-ED6A997C594B}" srcOrd="0" destOrd="0" presId="urn:microsoft.com/office/officeart/2005/8/layout/vList2"/>
    <dgm:cxn modelId="{1A2307F7-2D5E-44B6-8A2A-16F15AFD7BD2}" type="presParOf" srcId="{BE42A046-1364-4C75-B971-EA8B3F79C6F3}" destId="{A3B15A6F-50FB-4131-A455-AB9A2340BAD5}" srcOrd="0" destOrd="0" presId="urn:microsoft.com/office/officeart/2005/8/layout/vList2"/>
    <dgm:cxn modelId="{0C15C4E2-379A-4779-868C-5654A334ABE6}" type="presParOf" srcId="{BE42A046-1364-4C75-B971-EA8B3F79C6F3}" destId="{9AE5D57B-AED5-465E-8FC0-9B410FE8BF9C}" srcOrd="1" destOrd="0" presId="urn:microsoft.com/office/officeart/2005/8/layout/vList2"/>
    <dgm:cxn modelId="{A0439182-21C5-45C2-BD95-44B6E97D63B0}" type="presParOf" srcId="{BE42A046-1364-4C75-B971-EA8B3F79C6F3}" destId="{D2D0974F-940E-464E-812C-C380EF466F68}" srcOrd="2" destOrd="0" presId="urn:microsoft.com/office/officeart/2005/8/layout/vList2"/>
    <dgm:cxn modelId="{72FE99BC-B569-4E0C-887B-8CE0D669E9CE}" type="presParOf" srcId="{BE42A046-1364-4C75-B971-EA8B3F79C6F3}" destId="{B5D6BA1E-F95D-40CD-909D-ED6A997C594B}" srcOrd="3"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B412C946-3A90-4890-9EE6-C9A81FB74FDD}" type="doc">
      <dgm:prSet loTypeId="urn:microsoft.com/office/officeart/2005/8/layout/lProcess2" loCatId="list" qsTypeId="urn:microsoft.com/office/officeart/2005/8/quickstyle/simple2" qsCatId="simple" csTypeId="urn:microsoft.com/office/officeart/2005/8/colors/accent0_1" csCatId="mainScheme" phldr="1"/>
      <dgm:spPr/>
      <dgm:t>
        <a:bodyPr/>
        <a:lstStyle/>
        <a:p>
          <a:endParaRPr lang="en-GB"/>
        </a:p>
      </dgm:t>
    </dgm:pt>
    <dgm:pt modelId="{E07E6891-5C78-43E8-B7A8-FBE81947D000}">
      <dgm:prSet/>
      <dgm:spPr/>
      <dgm:t>
        <a:bodyPr/>
        <a:lstStyle/>
        <a:p>
          <a:pPr rtl="0"/>
          <a:r>
            <a:rPr lang="en-GB" dirty="0" smtClean="0"/>
            <a:t>Not all competition by means of price can be regarded as legitimate</a:t>
          </a:r>
          <a:endParaRPr lang="en-GB" dirty="0"/>
        </a:p>
      </dgm:t>
    </dgm:pt>
    <dgm:pt modelId="{BC521B99-4230-41AA-B57D-CEDB78B74927}" type="parTrans" cxnId="{CED03CEE-2C0E-4B12-AC51-C2BA92B57BE0}">
      <dgm:prSet/>
      <dgm:spPr/>
      <dgm:t>
        <a:bodyPr/>
        <a:lstStyle/>
        <a:p>
          <a:endParaRPr lang="en-GB"/>
        </a:p>
      </dgm:t>
    </dgm:pt>
    <dgm:pt modelId="{3725CAF8-225C-4699-A8E3-C5628A3AB046}" type="sibTrans" cxnId="{CED03CEE-2C0E-4B12-AC51-C2BA92B57BE0}">
      <dgm:prSet/>
      <dgm:spPr/>
      <dgm:t>
        <a:bodyPr/>
        <a:lstStyle/>
        <a:p>
          <a:endParaRPr lang="en-GB"/>
        </a:p>
      </dgm:t>
    </dgm:pt>
    <dgm:pt modelId="{0211884F-0374-49C7-9BED-C27573B39862}">
      <dgm:prSet/>
      <dgm:spPr/>
      <dgm:t>
        <a:bodyPr/>
        <a:lstStyle/>
        <a:p>
          <a:pPr rtl="0"/>
          <a:r>
            <a:rPr lang="en-GB" b="1" i="1" smtClean="0"/>
            <a:t>Prices below AVC must be regarded as abusive </a:t>
          </a:r>
        </a:p>
        <a:p>
          <a:pPr rtl="0"/>
          <a:r>
            <a:rPr lang="en-GB" smtClean="0"/>
            <a:t>(no interest in applying except to eliminate competitor so as to enable it subsequently to raise prices)</a:t>
          </a:r>
          <a:endParaRPr lang="en-GB" dirty="0"/>
        </a:p>
      </dgm:t>
    </dgm:pt>
    <dgm:pt modelId="{2BBB71DE-B7BC-482A-8D01-93CD15E5B9AF}" type="parTrans" cxnId="{8E52502C-60A7-411D-89BD-09B1AEED2E53}">
      <dgm:prSet/>
      <dgm:spPr/>
      <dgm:t>
        <a:bodyPr/>
        <a:lstStyle/>
        <a:p>
          <a:endParaRPr lang="en-GB"/>
        </a:p>
      </dgm:t>
    </dgm:pt>
    <dgm:pt modelId="{D4ADC500-1960-4188-BDD4-EE39D1814E71}" type="sibTrans" cxnId="{8E52502C-60A7-411D-89BD-09B1AEED2E53}">
      <dgm:prSet/>
      <dgm:spPr/>
      <dgm:t>
        <a:bodyPr/>
        <a:lstStyle/>
        <a:p>
          <a:endParaRPr lang="en-GB"/>
        </a:p>
      </dgm:t>
    </dgm:pt>
    <dgm:pt modelId="{2544909A-39DD-465C-A0C8-5858EEC6B2F4}">
      <dgm:prSet/>
      <dgm:spPr/>
      <dgm:t>
        <a:bodyPr/>
        <a:lstStyle/>
        <a:p>
          <a:pPr rtl="0"/>
          <a:r>
            <a:rPr lang="en-GB" b="1" i="1" smtClean="0"/>
            <a:t>Prices below ATC abusive if determined as part of plan for eliminating a competitor </a:t>
          </a:r>
        </a:p>
        <a:p>
          <a:pPr rtl="0"/>
          <a:r>
            <a:rPr lang="en-GB" smtClean="0"/>
            <a:t>(can drive out as efficient competitor)</a:t>
          </a:r>
          <a:endParaRPr lang="en-GB" dirty="0"/>
        </a:p>
      </dgm:t>
    </dgm:pt>
    <dgm:pt modelId="{65D7D14C-DF40-4079-BD1D-83BAAFF124AA}" type="parTrans" cxnId="{5C2C874A-408F-4451-81E5-324B5A7850A2}">
      <dgm:prSet/>
      <dgm:spPr/>
      <dgm:t>
        <a:bodyPr/>
        <a:lstStyle/>
        <a:p>
          <a:endParaRPr lang="en-GB"/>
        </a:p>
      </dgm:t>
    </dgm:pt>
    <dgm:pt modelId="{4309FC3A-882F-4F85-B14E-684211A04BA1}" type="sibTrans" cxnId="{5C2C874A-408F-4451-81E5-324B5A7850A2}">
      <dgm:prSet/>
      <dgm:spPr/>
      <dgm:t>
        <a:bodyPr/>
        <a:lstStyle/>
        <a:p>
          <a:endParaRPr lang="en-GB"/>
        </a:p>
      </dgm:t>
    </dgm:pt>
    <dgm:pt modelId="{9518C052-97DC-4FD9-8836-6790157AFEBE}" type="pres">
      <dgm:prSet presAssocID="{B412C946-3A90-4890-9EE6-C9A81FB74FDD}" presName="theList" presStyleCnt="0">
        <dgm:presLayoutVars>
          <dgm:dir/>
          <dgm:animLvl val="lvl"/>
          <dgm:resizeHandles val="exact"/>
        </dgm:presLayoutVars>
      </dgm:prSet>
      <dgm:spPr/>
      <dgm:t>
        <a:bodyPr/>
        <a:lstStyle/>
        <a:p>
          <a:endParaRPr lang="en-GB"/>
        </a:p>
      </dgm:t>
    </dgm:pt>
    <dgm:pt modelId="{88AC9BB0-CAEF-4B2B-A803-8BA154D7DB00}" type="pres">
      <dgm:prSet presAssocID="{E07E6891-5C78-43E8-B7A8-FBE81947D000}" presName="compNode" presStyleCnt="0"/>
      <dgm:spPr/>
      <dgm:t>
        <a:bodyPr/>
        <a:lstStyle/>
        <a:p>
          <a:endParaRPr lang="en-GB"/>
        </a:p>
      </dgm:t>
    </dgm:pt>
    <dgm:pt modelId="{5C5C2FF1-24BD-4A9A-922A-62964C2E6BAA}" type="pres">
      <dgm:prSet presAssocID="{E07E6891-5C78-43E8-B7A8-FBE81947D000}" presName="aNode" presStyleLbl="bgShp" presStyleIdx="0" presStyleCnt="1" custLinFactNeighborX="126" custLinFactNeighborY="-10505"/>
      <dgm:spPr/>
      <dgm:t>
        <a:bodyPr/>
        <a:lstStyle/>
        <a:p>
          <a:endParaRPr lang="en-GB"/>
        </a:p>
      </dgm:t>
    </dgm:pt>
    <dgm:pt modelId="{CB2718BB-A08E-4AD3-90D0-70DCB94A1A89}" type="pres">
      <dgm:prSet presAssocID="{E07E6891-5C78-43E8-B7A8-FBE81947D000}" presName="textNode" presStyleLbl="bgShp" presStyleIdx="0" presStyleCnt="1"/>
      <dgm:spPr/>
      <dgm:t>
        <a:bodyPr/>
        <a:lstStyle/>
        <a:p>
          <a:endParaRPr lang="en-GB"/>
        </a:p>
      </dgm:t>
    </dgm:pt>
    <dgm:pt modelId="{AF176B1B-7B50-4AAA-A646-58EBF1E5C85A}" type="pres">
      <dgm:prSet presAssocID="{E07E6891-5C78-43E8-B7A8-FBE81947D000}" presName="compChildNode" presStyleCnt="0"/>
      <dgm:spPr/>
      <dgm:t>
        <a:bodyPr/>
        <a:lstStyle/>
        <a:p>
          <a:endParaRPr lang="en-GB"/>
        </a:p>
      </dgm:t>
    </dgm:pt>
    <dgm:pt modelId="{E871BC0C-2FBA-4B97-806C-9CC1535EF7D3}" type="pres">
      <dgm:prSet presAssocID="{E07E6891-5C78-43E8-B7A8-FBE81947D000}" presName="theInnerList" presStyleCnt="0"/>
      <dgm:spPr/>
      <dgm:t>
        <a:bodyPr/>
        <a:lstStyle/>
        <a:p>
          <a:endParaRPr lang="en-GB"/>
        </a:p>
      </dgm:t>
    </dgm:pt>
    <dgm:pt modelId="{2D9173B2-3E51-43D2-B9FA-2B582B5CBD51}" type="pres">
      <dgm:prSet presAssocID="{0211884F-0374-49C7-9BED-C27573B39862}" presName="childNode" presStyleLbl="node1" presStyleIdx="0" presStyleCnt="2">
        <dgm:presLayoutVars>
          <dgm:bulletEnabled val="1"/>
        </dgm:presLayoutVars>
      </dgm:prSet>
      <dgm:spPr/>
      <dgm:t>
        <a:bodyPr/>
        <a:lstStyle/>
        <a:p>
          <a:endParaRPr lang="en-GB"/>
        </a:p>
      </dgm:t>
    </dgm:pt>
    <dgm:pt modelId="{3E25CB27-A793-4D71-BEF5-9F9EF9B1C0CF}" type="pres">
      <dgm:prSet presAssocID="{0211884F-0374-49C7-9BED-C27573B39862}" presName="aSpace2" presStyleCnt="0"/>
      <dgm:spPr/>
      <dgm:t>
        <a:bodyPr/>
        <a:lstStyle/>
        <a:p>
          <a:endParaRPr lang="en-GB"/>
        </a:p>
      </dgm:t>
    </dgm:pt>
    <dgm:pt modelId="{00B23703-FCB4-4515-ADCC-CFFDBA5A4531}" type="pres">
      <dgm:prSet presAssocID="{2544909A-39DD-465C-A0C8-5858EEC6B2F4}" presName="childNode" presStyleLbl="node1" presStyleIdx="1" presStyleCnt="2">
        <dgm:presLayoutVars>
          <dgm:bulletEnabled val="1"/>
        </dgm:presLayoutVars>
      </dgm:prSet>
      <dgm:spPr/>
      <dgm:t>
        <a:bodyPr/>
        <a:lstStyle/>
        <a:p>
          <a:endParaRPr lang="en-GB"/>
        </a:p>
      </dgm:t>
    </dgm:pt>
  </dgm:ptLst>
  <dgm:cxnLst>
    <dgm:cxn modelId="{6F991A77-37C2-4569-B674-0482B005ED93}" type="presOf" srcId="{B412C946-3A90-4890-9EE6-C9A81FB74FDD}" destId="{9518C052-97DC-4FD9-8836-6790157AFEBE}" srcOrd="0" destOrd="0" presId="urn:microsoft.com/office/officeart/2005/8/layout/lProcess2"/>
    <dgm:cxn modelId="{CED03CEE-2C0E-4B12-AC51-C2BA92B57BE0}" srcId="{B412C946-3A90-4890-9EE6-C9A81FB74FDD}" destId="{E07E6891-5C78-43E8-B7A8-FBE81947D000}" srcOrd="0" destOrd="0" parTransId="{BC521B99-4230-41AA-B57D-CEDB78B74927}" sibTransId="{3725CAF8-225C-4699-A8E3-C5628A3AB046}"/>
    <dgm:cxn modelId="{4B6FFF8E-BBCC-40A9-B5CB-370DEA5DE4EB}" type="presOf" srcId="{0211884F-0374-49C7-9BED-C27573B39862}" destId="{2D9173B2-3E51-43D2-B9FA-2B582B5CBD51}" srcOrd="0" destOrd="0" presId="urn:microsoft.com/office/officeart/2005/8/layout/lProcess2"/>
    <dgm:cxn modelId="{8E52502C-60A7-411D-89BD-09B1AEED2E53}" srcId="{E07E6891-5C78-43E8-B7A8-FBE81947D000}" destId="{0211884F-0374-49C7-9BED-C27573B39862}" srcOrd="0" destOrd="0" parTransId="{2BBB71DE-B7BC-482A-8D01-93CD15E5B9AF}" sibTransId="{D4ADC500-1960-4188-BDD4-EE39D1814E71}"/>
    <dgm:cxn modelId="{01590DBA-1A6D-4C8A-98F7-FBC0E1969414}" type="presOf" srcId="{E07E6891-5C78-43E8-B7A8-FBE81947D000}" destId="{CB2718BB-A08E-4AD3-90D0-70DCB94A1A89}" srcOrd="1" destOrd="0" presId="urn:microsoft.com/office/officeart/2005/8/layout/lProcess2"/>
    <dgm:cxn modelId="{35DE6162-9735-4ECE-9366-54905E2FE9D3}" type="presOf" srcId="{E07E6891-5C78-43E8-B7A8-FBE81947D000}" destId="{5C5C2FF1-24BD-4A9A-922A-62964C2E6BAA}" srcOrd="0" destOrd="0" presId="urn:microsoft.com/office/officeart/2005/8/layout/lProcess2"/>
    <dgm:cxn modelId="{5C2C874A-408F-4451-81E5-324B5A7850A2}" srcId="{E07E6891-5C78-43E8-B7A8-FBE81947D000}" destId="{2544909A-39DD-465C-A0C8-5858EEC6B2F4}" srcOrd="1" destOrd="0" parTransId="{65D7D14C-DF40-4079-BD1D-83BAAFF124AA}" sibTransId="{4309FC3A-882F-4F85-B14E-684211A04BA1}"/>
    <dgm:cxn modelId="{D125ABB7-FCB0-4D1E-A559-B35461C34676}" type="presOf" srcId="{2544909A-39DD-465C-A0C8-5858EEC6B2F4}" destId="{00B23703-FCB4-4515-ADCC-CFFDBA5A4531}" srcOrd="0" destOrd="0" presId="urn:microsoft.com/office/officeart/2005/8/layout/lProcess2"/>
    <dgm:cxn modelId="{B20C5C27-0647-4D12-B54F-DE6202AD59F9}" type="presParOf" srcId="{9518C052-97DC-4FD9-8836-6790157AFEBE}" destId="{88AC9BB0-CAEF-4B2B-A803-8BA154D7DB00}" srcOrd="0" destOrd="0" presId="urn:microsoft.com/office/officeart/2005/8/layout/lProcess2"/>
    <dgm:cxn modelId="{FA9485B8-1E50-4351-A53E-22A0DEE24DF1}" type="presParOf" srcId="{88AC9BB0-CAEF-4B2B-A803-8BA154D7DB00}" destId="{5C5C2FF1-24BD-4A9A-922A-62964C2E6BAA}" srcOrd="0" destOrd="0" presId="urn:microsoft.com/office/officeart/2005/8/layout/lProcess2"/>
    <dgm:cxn modelId="{69279DF4-A0EA-4738-9AC9-63961BDFF9A7}" type="presParOf" srcId="{88AC9BB0-CAEF-4B2B-A803-8BA154D7DB00}" destId="{CB2718BB-A08E-4AD3-90D0-70DCB94A1A89}" srcOrd="1" destOrd="0" presId="urn:microsoft.com/office/officeart/2005/8/layout/lProcess2"/>
    <dgm:cxn modelId="{DAD718BF-FC5B-46E2-9E85-EA174728E5DF}" type="presParOf" srcId="{88AC9BB0-CAEF-4B2B-A803-8BA154D7DB00}" destId="{AF176B1B-7B50-4AAA-A646-58EBF1E5C85A}" srcOrd="2" destOrd="0" presId="urn:microsoft.com/office/officeart/2005/8/layout/lProcess2"/>
    <dgm:cxn modelId="{C1CF9809-8697-4CE3-BEFE-6A49B28AC099}" type="presParOf" srcId="{AF176B1B-7B50-4AAA-A646-58EBF1E5C85A}" destId="{E871BC0C-2FBA-4B97-806C-9CC1535EF7D3}" srcOrd="0" destOrd="0" presId="urn:microsoft.com/office/officeart/2005/8/layout/lProcess2"/>
    <dgm:cxn modelId="{26EE3663-3EA6-4C79-831A-B4242650FE70}" type="presParOf" srcId="{E871BC0C-2FBA-4B97-806C-9CC1535EF7D3}" destId="{2D9173B2-3E51-43D2-B9FA-2B582B5CBD51}" srcOrd="0" destOrd="0" presId="urn:microsoft.com/office/officeart/2005/8/layout/lProcess2"/>
    <dgm:cxn modelId="{5F216720-E083-4116-97D1-95C4F8236BC8}" type="presParOf" srcId="{E871BC0C-2FBA-4B97-806C-9CC1535EF7D3}" destId="{3E25CB27-A793-4D71-BEF5-9F9EF9B1C0CF}" srcOrd="1" destOrd="0" presId="urn:microsoft.com/office/officeart/2005/8/layout/lProcess2"/>
    <dgm:cxn modelId="{1C8687E6-847F-41F5-BF30-B09DB06EF612}" type="presParOf" srcId="{E871BC0C-2FBA-4B97-806C-9CC1535EF7D3}" destId="{00B23703-FCB4-4515-ADCC-CFFDBA5A4531}"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CECBE787-B456-40E1-8215-E49A473A3F90}" type="doc">
      <dgm:prSet loTypeId="urn:microsoft.com/office/officeart/2005/8/layout/process4" loCatId="list" qsTypeId="urn:microsoft.com/office/officeart/2005/8/quickstyle/simple2" qsCatId="simple" csTypeId="urn:microsoft.com/office/officeart/2005/8/colors/accent1_1" csCatId="accent1" phldr="1"/>
      <dgm:spPr/>
      <dgm:t>
        <a:bodyPr/>
        <a:lstStyle/>
        <a:p>
          <a:endParaRPr lang="en-GB"/>
        </a:p>
      </dgm:t>
    </dgm:pt>
    <dgm:pt modelId="{1FE8D4E3-16C3-4680-B72E-F2B3F8F36EB9}">
      <dgm:prSet/>
      <dgm:spPr/>
      <dgm:t>
        <a:bodyPr/>
        <a:lstStyle/>
        <a:p>
          <a:pPr rtl="0"/>
          <a:r>
            <a:rPr lang="en-GB" dirty="0" smtClean="0"/>
            <a:t>Predatory pricing not illegal </a:t>
          </a:r>
          <a:r>
            <a:rPr lang="en-GB" i="1" dirty="0" smtClean="0"/>
            <a:t>per se</a:t>
          </a:r>
          <a:r>
            <a:rPr lang="en-GB" dirty="0" smtClean="0"/>
            <a:t>, but </a:t>
          </a:r>
          <a:r>
            <a:rPr lang="en-GB" i="1" dirty="0" err="1" smtClean="0"/>
            <a:t>AKZO</a:t>
          </a:r>
          <a:r>
            <a:rPr lang="en-GB" i="1" dirty="0" smtClean="0"/>
            <a:t> </a:t>
          </a:r>
          <a:r>
            <a:rPr lang="en-GB" dirty="0" smtClean="0"/>
            <a:t>creates a strong presumption of illegality where prices below AVC. </a:t>
          </a:r>
        </a:p>
        <a:p>
          <a:pPr rtl="0"/>
          <a:r>
            <a:rPr lang="en-GB" b="1" i="1" dirty="0" smtClean="0">
              <a:solidFill>
                <a:schemeClr val="accent5">
                  <a:lumMod val="75000"/>
                </a:schemeClr>
              </a:solidFill>
            </a:rPr>
            <a:t>Proof of recoupment of losses or actual/likely anticompetitive effects not a precondition. Presumption justified because conduct no conceivable economic purpose other than elimination of a competitor – each item produced and sold entails. No sense in selling extra units</a:t>
          </a:r>
          <a:endParaRPr lang="en-GB" i="1" dirty="0" smtClean="0"/>
        </a:p>
        <a:p>
          <a:pPr rtl="0"/>
          <a:r>
            <a:rPr lang="en-GB" dirty="0" smtClean="0"/>
            <a:t>The dominant undertaking can rebut that presumption -  objective justification – but not meeting competition (see </a:t>
          </a:r>
          <a:r>
            <a:rPr lang="en-GB" i="1" dirty="0" smtClean="0"/>
            <a:t>France </a:t>
          </a:r>
          <a:r>
            <a:rPr lang="en-GB" i="1" dirty="0" err="1" smtClean="0"/>
            <a:t>Télécom</a:t>
          </a:r>
          <a:r>
            <a:rPr lang="en-GB" i="0" dirty="0" smtClean="0"/>
            <a:t>)</a:t>
          </a:r>
          <a:endParaRPr lang="en-GB" dirty="0"/>
        </a:p>
      </dgm:t>
    </dgm:pt>
    <dgm:pt modelId="{A6E52867-146C-4B41-862A-D53EE0664390}" type="parTrans" cxnId="{29B1E72E-0E60-495D-BD02-BE8E019CE485}">
      <dgm:prSet/>
      <dgm:spPr/>
      <dgm:t>
        <a:bodyPr/>
        <a:lstStyle/>
        <a:p>
          <a:endParaRPr lang="en-GB"/>
        </a:p>
      </dgm:t>
    </dgm:pt>
    <dgm:pt modelId="{30703ED6-F709-4391-BEA8-4C43AC155FAA}" type="sibTrans" cxnId="{29B1E72E-0E60-495D-BD02-BE8E019CE485}">
      <dgm:prSet/>
      <dgm:spPr/>
      <dgm:t>
        <a:bodyPr/>
        <a:lstStyle/>
        <a:p>
          <a:endParaRPr lang="en-GB"/>
        </a:p>
      </dgm:t>
    </dgm:pt>
    <dgm:pt modelId="{DA2BD00D-5083-4F3B-8AF7-91662369431C}" type="pres">
      <dgm:prSet presAssocID="{CECBE787-B456-40E1-8215-E49A473A3F90}" presName="Name0" presStyleCnt="0">
        <dgm:presLayoutVars>
          <dgm:dir/>
          <dgm:animLvl val="lvl"/>
          <dgm:resizeHandles val="exact"/>
        </dgm:presLayoutVars>
      </dgm:prSet>
      <dgm:spPr/>
      <dgm:t>
        <a:bodyPr/>
        <a:lstStyle/>
        <a:p>
          <a:endParaRPr lang="en-GB"/>
        </a:p>
      </dgm:t>
    </dgm:pt>
    <dgm:pt modelId="{87B76EE3-36D3-41A0-98F0-203C755AE012}" type="pres">
      <dgm:prSet presAssocID="{1FE8D4E3-16C3-4680-B72E-F2B3F8F36EB9}" presName="boxAndChildren" presStyleCnt="0"/>
      <dgm:spPr/>
    </dgm:pt>
    <dgm:pt modelId="{138CFAE8-9371-452B-B07A-677097EA61CB}" type="pres">
      <dgm:prSet presAssocID="{1FE8D4E3-16C3-4680-B72E-F2B3F8F36EB9}" presName="parentTextBox" presStyleLbl="node1" presStyleIdx="0" presStyleCnt="1"/>
      <dgm:spPr/>
      <dgm:t>
        <a:bodyPr/>
        <a:lstStyle/>
        <a:p>
          <a:endParaRPr lang="en-GB"/>
        </a:p>
      </dgm:t>
    </dgm:pt>
  </dgm:ptLst>
  <dgm:cxnLst>
    <dgm:cxn modelId="{29B1E72E-0E60-495D-BD02-BE8E019CE485}" srcId="{CECBE787-B456-40E1-8215-E49A473A3F90}" destId="{1FE8D4E3-16C3-4680-B72E-F2B3F8F36EB9}" srcOrd="0" destOrd="0" parTransId="{A6E52867-146C-4B41-862A-D53EE0664390}" sibTransId="{30703ED6-F709-4391-BEA8-4C43AC155FAA}"/>
    <dgm:cxn modelId="{4FC47EE9-21A3-4961-838B-85C5F03539AA}" type="presOf" srcId="{CECBE787-B456-40E1-8215-E49A473A3F90}" destId="{DA2BD00D-5083-4F3B-8AF7-91662369431C}" srcOrd="0" destOrd="0" presId="urn:microsoft.com/office/officeart/2005/8/layout/process4"/>
    <dgm:cxn modelId="{19150CB0-576D-4AF1-8853-529E84F9097A}" type="presOf" srcId="{1FE8D4E3-16C3-4680-B72E-F2B3F8F36EB9}" destId="{138CFAE8-9371-452B-B07A-677097EA61CB}" srcOrd="0" destOrd="0" presId="urn:microsoft.com/office/officeart/2005/8/layout/process4"/>
    <dgm:cxn modelId="{4CDF07C4-F545-45EC-8E57-173B28133066}" type="presParOf" srcId="{DA2BD00D-5083-4F3B-8AF7-91662369431C}" destId="{87B76EE3-36D3-41A0-98F0-203C755AE012}" srcOrd="0" destOrd="0" presId="urn:microsoft.com/office/officeart/2005/8/layout/process4"/>
    <dgm:cxn modelId="{2B5A9594-B42C-46AE-B39F-19EDD234F479}" type="presParOf" srcId="{87B76EE3-36D3-41A0-98F0-203C755AE012}" destId="{138CFAE8-9371-452B-B07A-677097EA61C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5E87F768-83D9-4613-8B3C-CBE0D48094A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5787826C-8265-4356-B466-3FE82A9DD16B}">
      <dgm:prSet/>
      <dgm:spPr/>
      <dgm:t>
        <a:bodyPr/>
        <a:lstStyle/>
        <a:p>
          <a:pPr rtl="0"/>
          <a:r>
            <a:rPr lang="en-GB" dirty="0" smtClean="0"/>
            <a:t>What about exclusivity rebates – above cost but whose grant is conditional on the customer’s obtaining all or most of its requirements from the undertaking in a dominant position?</a:t>
          </a:r>
          <a:endParaRPr lang="en-GB" dirty="0"/>
        </a:p>
      </dgm:t>
    </dgm:pt>
    <dgm:pt modelId="{FECE02F5-4F7B-4458-AA0A-CBA8ACD4DA41}" type="parTrans" cxnId="{641A1D9C-890F-401F-969F-271E595AA577}">
      <dgm:prSet/>
      <dgm:spPr/>
      <dgm:t>
        <a:bodyPr/>
        <a:lstStyle/>
        <a:p>
          <a:endParaRPr lang="en-GB"/>
        </a:p>
      </dgm:t>
    </dgm:pt>
    <dgm:pt modelId="{ED32A53E-FB61-418C-821B-EFC1B61E135D}" type="sibTrans" cxnId="{641A1D9C-890F-401F-969F-271E595AA577}">
      <dgm:prSet/>
      <dgm:spPr/>
      <dgm:t>
        <a:bodyPr/>
        <a:lstStyle/>
        <a:p>
          <a:endParaRPr lang="en-GB"/>
        </a:p>
      </dgm:t>
    </dgm:pt>
    <dgm:pt modelId="{3D81DF84-E661-4F32-A367-C3B43FE7586F}" type="pres">
      <dgm:prSet presAssocID="{5E87F768-83D9-4613-8B3C-CBE0D48094AB}" presName="vert0" presStyleCnt="0">
        <dgm:presLayoutVars>
          <dgm:dir/>
          <dgm:animOne val="branch"/>
          <dgm:animLvl val="lvl"/>
        </dgm:presLayoutVars>
      </dgm:prSet>
      <dgm:spPr/>
      <dgm:t>
        <a:bodyPr/>
        <a:lstStyle/>
        <a:p>
          <a:endParaRPr lang="en-GB"/>
        </a:p>
      </dgm:t>
    </dgm:pt>
    <dgm:pt modelId="{99B7E884-76DE-49E0-BC0A-2A2D8F44394E}" type="pres">
      <dgm:prSet presAssocID="{5787826C-8265-4356-B466-3FE82A9DD16B}" presName="thickLine" presStyleLbl="alignNode1" presStyleIdx="0" presStyleCnt="1"/>
      <dgm:spPr/>
    </dgm:pt>
    <dgm:pt modelId="{CDDD3C76-132E-4E71-8CDE-43A83C478DF3}" type="pres">
      <dgm:prSet presAssocID="{5787826C-8265-4356-B466-3FE82A9DD16B}" presName="horz1" presStyleCnt="0"/>
      <dgm:spPr/>
    </dgm:pt>
    <dgm:pt modelId="{67F6D07D-CCC9-4E79-A0A8-7CE228BDFE6B}" type="pres">
      <dgm:prSet presAssocID="{5787826C-8265-4356-B466-3FE82A9DD16B}" presName="tx1" presStyleLbl="revTx" presStyleIdx="0" presStyleCnt="1"/>
      <dgm:spPr/>
      <dgm:t>
        <a:bodyPr/>
        <a:lstStyle/>
        <a:p>
          <a:endParaRPr lang="en-GB"/>
        </a:p>
      </dgm:t>
    </dgm:pt>
    <dgm:pt modelId="{1CB07D4C-3D6B-4D68-9F34-90FB867AE0DA}" type="pres">
      <dgm:prSet presAssocID="{5787826C-8265-4356-B466-3FE82A9DD16B}" presName="vert1" presStyleCnt="0"/>
      <dgm:spPr/>
    </dgm:pt>
  </dgm:ptLst>
  <dgm:cxnLst>
    <dgm:cxn modelId="{A5302B41-67DE-4DD5-AD37-413893805D68}" type="presOf" srcId="{5787826C-8265-4356-B466-3FE82A9DD16B}" destId="{67F6D07D-CCC9-4E79-A0A8-7CE228BDFE6B}" srcOrd="0" destOrd="0" presId="urn:microsoft.com/office/officeart/2008/layout/LinedList"/>
    <dgm:cxn modelId="{33950B33-1B17-49AB-B713-3D2425467E71}" type="presOf" srcId="{5E87F768-83D9-4613-8B3C-CBE0D48094AB}" destId="{3D81DF84-E661-4F32-A367-C3B43FE7586F}" srcOrd="0" destOrd="0" presId="urn:microsoft.com/office/officeart/2008/layout/LinedList"/>
    <dgm:cxn modelId="{641A1D9C-890F-401F-969F-271E595AA577}" srcId="{5E87F768-83D9-4613-8B3C-CBE0D48094AB}" destId="{5787826C-8265-4356-B466-3FE82A9DD16B}" srcOrd="0" destOrd="0" parTransId="{FECE02F5-4F7B-4458-AA0A-CBA8ACD4DA41}" sibTransId="{ED32A53E-FB61-418C-821B-EFC1B61E135D}"/>
    <dgm:cxn modelId="{59A28635-3906-4121-9AD7-FB4BC8AE737A}" type="presParOf" srcId="{3D81DF84-E661-4F32-A367-C3B43FE7586F}" destId="{99B7E884-76DE-49E0-BC0A-2A2D8F44394E}" srcOrd="0" destOrd="0" presId="urn:microsoft.com/office/officeart/2008/layout/LinedList"/>
    <dgm:cxn modelId="{7DDFFCDB-F539-4EA9-B977-54AFE9FB3AA7}" type="presParOf" srcId="{3D81DF84-E661-4F32-A367-C3B43FE7586F}" destId="{CDDD3C76-132E-4E71-8CDE-43A83C478DF3}" srcOrd="1" destOrd="0" presId="urn:microsoft.com/office/officeart/2008/layout/LinedList"/>
    <dgm:cxn modelId="{3EF3CC20-F9AF-4FBC-8E53-DCAE2DED4308}" type="presParOf" srcId="{CDDD3C76-132E-4E71-8CDE-43A83C478DF3}" destId="{67F6D07D-CCC9-4E79-A0A8-7CE228BDFE6B}" srcOrd="0" destOrd="0" presId="urn:microsoft.com/office/officeart/2008/layout/LinedList"/>
    <dgm:cxn modelId="{23B199AF-ADB8-4213-AAA6-56756133EDA2}" type="presParOf" srcId="{CDDD3C76-132E-4E71-8CDE-43A83C478DF3}" destId="{1CB07D4C-3D6B-4D68-9F34-90FB867AE0D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C4EE5D-F1DF-4FD0-A733-460442C19DE0}"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n-GB"/>
        </a:p>
      </dgm:t>
    </dgm:pt>
    <dgm:pt modelId="{51F062C5-4011-4E9A-BEA4-FBF2BF90990C}">
      <dgm:prSet phldrT="[Text]" custT="1"/>
      <dgm:spPr/>
      <dgm:t>
        <a:bodyPr/>
        <a:lstStyle/>
        <a:p>
          <a:r>
            <a:rPr lang="en-GB" sz="3400" dirty="0" smtClean="0"/>
            <a:t>Article 101(1)</a:t>
          </a:r>
        </a:p>
        <a:p>
          <a:r>
            <a:rPr lang="en-GB" sz="1600" dirty="0" smtClean="0"/>
            <a:t>Burden on person alleging infringement</a:t>
          </a:r>
          <a:endParaRPr lang="en-GB" sz="1600" dirty="0"/>
        </a:p>
      </dgm:t>
    </dgm:pt>
    <dgm:pt modelId="{267C6A17-8EFA-407E-A0A6-080FF90C7776}" type="parTrans" cxnId="{0C7AEDE1-9A32-4EEE-BD27-4BD40DE25303}">
      <dgm:prSet/>
      <dgm:spPr/>
      <dgm:t>
        <a:bodyPr/>
        <a:lstStyle/>
        <a:p>
          <a:endParaRPr lang="en-GB"/>
        </a:p>
      </dgm:t>
    </dgm:pt>
    <dgm:pt modelId="{6D6254E6-7751-42DE-929C-C0CBC4478468}" type="sibTrans" cxnId="{0C7AEDE1-9A32-4EEE-BD27-4BD40DE25303}">
      <dgm:prSet/>
      <dgm:spPr/>
      <dgm:t>
        <a:bodyPr/>
        <a:lstStyle/>
        <a:p>
          <a:endParaRPr lang="en-GB"/>
        </a:p>
      </dgm:t>
    </dgm:pt>
    <dgm:pt modelId="{F79157E1-0FF9-4435-B8D1-D1E8D13A9890}">
      <dgm:prSet phldrT="[Text]"/>
      <dgm:spPr/>
      <dgm:t>
        <a:bodyPr/>
        <a:lstStyle/>
        <a:p>
          <a:r>
            <a:rPr lang="en-GB" dirty="0" smtClean="0"/>
            <a:t>Agreements between undertakings</a:t>
          </a:r>
        </a:p>
        <a:p>
          <a:r>
            <a:rPr lang="en-GB" dirty="0" smtClean="0"/>
            <a:t>Decisions by Associations of Undertakings and Concerted Practices</a:t>
          </a:r>
          <a:endParaRPr lang="en-GB" dirty="0"/>
        </a:p>
      </dgm:t>
    </dgm:pt>
    <dgm:pt modelId="{25AD865E-6E9F-422B-804B-C9F1EFD588DD}" type="parTrans" cxnId="{7B398C27-19D6-4743-AAA3-4A4FF5FBC896}">
      <dgm:prSet/>
      <dgm:spPr/>
      <dgm:t>
        <a:bodyPr/>
        <a:lstStyle/>
        <a:p>
          <a:endParaRPr lang="en-GB"/>
        </a:p>
      </dgm:t>
    </dgm:pt>
    <dgm:pt modelId="{6953883A-B2BB-4770-B786-9413E0E9F30F}" type="sibTrans" cxnId="{7B398C27-19D6-4743-AAA3-4A4FF5FBC896}">
      <dgm:prSet/>
      <dgm:spPr/>
      <dgm:t>
        <a:bodyPr/>
        <a:lstStyle/>
        <a:p>
          <a:endParaRPr lang="en-GB"/>
        </a:p>
      </dgm:t>
    </dgm:pt>
    <dgm:pt modelId="{58C3FCFD-DCF2-432E-AB9A-81795B44F910}">
      <dgm:prSet phldrT="[Text]" custT="1"/>
      <dgm:spPr/>
      <dgm:t>
        <a:bodyPr/>
        <a:lstStyle/>
        <a:p>
          <a:r>
            <a:rPr lang="en-GB" sz="1600" dirty="0" smtClean="0"/>
            <a:t>Which have as their </a:t>
          </a:r>
          <a:r>
            <a:rPr lang="en-GB" sz="2000" b="1" dirty="0" smtClean="0">
              <a:solidFill>
                <a:schemeClr val="accent5">
                  <a:lumMod val="50000"/>
                </a:schemeClr>
              </a:solidFill>
            </a:rPr>
            <a:t>object or effect </a:t>
          </a:r>
          <a:r>
            <a:rPr lang="en-GB" sz="1600" b="1" dirty="0" smtClean="0">
              <a:solidFill>
                <a:schemeClr val="accent5">
                  <a:lumMod val="50000"/>
                </a:schemeClr>
              </a:solidFill>
            </a:rPr>
            <a:t>the prevention, restriction or distortion of competition</a:t>
          </a:r>
        </a:p>
        <a:p>
          <a:r>
            <a:rPr lang="en-GB" sz="1600" dirty="0" smtClean="0"/>
            <a:t>(appreciably restrict competition)</a:t>
          </a:r>
          <a:endParaRPr lang="en-GB" sz="1600" dirty="0"/>
        </a:p>
      </dgm:t>
    </dgm:pt>
    <dgm:pt modelId="{C279928B-EDDC-44A0-A2E2-71629C099080}" type="parTrans" cxnId="{F643285D-904D-42D7-9770-78230DDDDCA8}">
      <dgm:prSet/>
      <dgm:spPr/>
      <dgm:t>
        <a:bodyPr/>
        <a:lstStyle/>
        <a:p>
          <a:endParaRPr lang="en-GB"/>
        </a:p>
      </dgm:t>
    </dgm:pt>
    <dgm:pt modelId="{1D47505D-83EC-474D-83BA-3987209C45D2}" type="sibTrans" cxnId="{F643285D-904D-42D7-9770-78230DDDDCA8}">
      <dgm:prSet/>
      <dgm:spPr/>
      <dgm:t>
        <a:bodyPr/>
        <a:lstStyle/>
        <a:p>
          <a:endParaRPr lang="en-GB"/>
        </a:p>
      </dgm:t>
    </dgm:pt>
    <dgm:pt modelId="{B2FB031D-73BC-4B65-A93E-FA261072226D}">
      <dgm:prSet phldrT="[Text]"/>
      <dgm:spPr/>
      <dgm:t>
        <a:bodyPr/>
        <a:lstStyle/>
        <a:p>
          <a:r>
            <a:rPr lang="en-GB" dirty="0" smtClean="0"/>
            <a:t>And which appreciably affect trade between Member States</a:t>
          </a:r>
          <a:endParaRPr lang="en-GB" dirty="0"/>
        </a:p>
      </dgm:t>
    </dgm:pt>
    <dgm:pt modelId="{838F3152-D70D-44D0-B513-3FD9DF15B0E6}" type="parTrans" cxnId="{A6D5A6CC-4991-48F3-B78C-DDE140302477}">
      <dgm:prSet/>
      <dgm:spPr/>
      <dgm:t>
        <a:bodyPr/>
        <a:lstStyle/>
        <a:p>
          <a:endParaRPr lang="en-GB"/>
        </a:p>
      </dgm:t>
    </dgm:pt>
    <dgm:pt modelId="{2A57C4D4-926E-4D14-84F4-50FCFDB3AFE2}" type="sibTrans" cxnId="{A6D5A6CC-4991-48F3-B78C-DDE140302477}">
      <dgm:prSet/>
      <dgm:spPr/>
      <dgm:t>
        <a:bodyPr/>
        <a:lstStyle/>
        <a:p>
          <a:endParaRPr lang="en-GB"/>
        </a:p>
      </dgm:t>
    </dgm:pt>
    <dgm:pt modelId="{A68E55BC-F918-4DC1-B123-D1ED85C23AA4}" type="pres">
      <dgm:prSet presAssocID="{FBC4EE5D-F1DF-4FD0-A733-460442C19DE0}" presName="composite" presStyleCnt="0">
        <dgm:presLayoutVars>
          <dgm:chMax val="1"/>
          <dgm:dir/>
          <dgm:resizeHandles val="exact"/>
        </dgm:presLayoutVars>
      </dgm:prSet>
      <dgm:spPr/>
      <dgm:t>
        <a:bodyPr/>
        <a:lstStyle/>
        <a:p>
          <a:endParaRPr lang="en-GB"/>
        </a:p>
      </dgm:t>
    </dgm:pt>
    <dgm:pt modelId="{778F1EC8-529F-40D3-ADFA-AC918C3E3E8C}" type="pres">
      <dgm:prSet presAssocID="{51F062C5-4011-4E9A-BEA4-FBF2BF90990C}" presName="roof" presStyleLbl="dkBgShp" presStyleIdx="0" presStyleCnt="2"/>
      <dgm:spPr/>
      <dgm:t>
        <a:bodyPr/>
        <a:lstStyle/>
        <a:p>
          <a:endParaRPr lang="en-GB"/>
        </a:p>
      </dgm:t>
    </dgm:pt>
    <dgm:pt modelId="{6FDCE8DC-4058-4FEF-B7D5-E43B0559CE06}" type="pres">
      <dgm:prSet presAssocID="{51F062C5-4011-4E9A-BEA4-FBF2BF90990C}" presName="pillars" presStyleCnt="0"/>
      <dgm:spPr/>
      <dgm:t>
        <a:bodyPr/>
        <a:lstStyle/>
        <a:p>
          <a:endParaRPr lang="en-GB"/>
        </a:p>
      </dgm:t>
    </dgm:pt>
    <dgm:pt modelId="{2B3C3E02-9A53-4EAF-B28B-E1C9D18137A7}" type="pres">
      <dgm:prSet presAssocID="{51F062C5-4011-4E9A-BEA4-FBF2BF90990C}" presName="pillar1" presStyleLbl="node1" presStyleIdx="0" presStyleCnt="3">
        <dgm:presLayoutVars>
          <dgm:bulletEnabled val="1"/>
        </dgm:presLayoutVars>
      </dgm:prSet>
      <dgm:spPr/>
      <dgm:t>
        <a:bodyPr/>
        <a:lstStyle/>
        <a:p>
          <a:endParaRPr lang="en-GB"/>
        </a:p>
      </dgm:t>
    </dgm:pt>
    <dgm:pt modelId="{13867FFE-7C2B-4E1A-94BD-4CE01A2BC04B}" type="pres">
      <dgm:prSet presAssocID="{58C3FCFD-DCF2-432E-AB9A-81795B44F910}" presName="pillarX" presStyleLbl="node1" presStyleIdx="1" presStyleCnt="3">
        <dgm:presLayoutVars>
          <dgm:bulletEnabled val="1"/>
        </dgm:presLayoutVars>
      </dgm:prSet>
      <dgm:spPr/>
      <dgm:t>
        <a:bodyPr/>
        <a:lstStyle/>
        <a:p>
          <a:endParaRPr lang="en-GB"/>
        </a:p>
      </dgm:t>
    </dgm:pt>
    <dgm:pt modelId="{0C1148AE-2EB4-4DB9-BFD5-8CEE60134F6D}" type="pres">
      <dgm:prSet presAssocID="{B2FB031D-73BC-4B65-A93E-FA261072226D}" presName="pillarX" presStyleLbl="node1" presStyleIdx="2" presStyleCnt="3">
        <dgm:presLayoutVars>
          <dgm:bulletEnabled val="1"/>
        </dgm:presLayoutVars>
      </dgm:prSet>
      <dgm:spPr/>
      <dgm:t>
        <a:bodyPr/>
        <a:lstStyle/>
        <a:p>
          <a:endParaRPr lang="en-GB"/>
        </a:p>
      </dgm:t>
    </dgm:pt>
    <dgm:pt modelId="{964AA188-927B-4C19-AF16-527E6AAB5DD3}" type="pres">
      <dgm:prSet presAssocID="{51F062C5-4011-4E9A-BEA4-FBF2BF90990C}" presName="base" presStyleLbl="dkBgShp" presStyleIdx="1" presStyleCnt="2" custScaleY="122549" custLinFactNeighborX="-708" custLinFactNeighborY="49146"/>
      <dgm:spPr/>
      <dgm:t>
        <a:bodyPr/>
        <a:lstStyle/>
        <a:p>
          <a:endParaRPr lang="en-GB"/>
        </a:p>
      </dgm:t>
    </dgm:pt>
  </dgm:ptLst>
  <dgm:cxnLst>
    <dgm:cxn modelId="{7B398C27-19D6-4743-AAA3-4A4FF5FBC896}" srcId="{51F062C5-4011-4E9A-BEA4-FBF2BF90990C}" destId="{F79157E1-0FF9-4435-B8D1-D1E8D13A9890}" srcOrd="0" destOrd="0" parTransId="{25AD865E-6E9F-422B-804B-C9F1EFD588DD}" sibTransId="{6953883A-B2BB-4770-B786-9413E0E9F30F}"/>
    <dgm:cxn modelId="{6EC55A75-373B-F841-A0D4-85B1108B502D}" type="presOf" srcId="{B2FB031D-73BC-4B65-A93E-FA261072226D}" destId="{0C1148AE-2EB4-4DB9-BFD5-8CEE60134F6D}" srcOrd="0" destOrd="0" presId="urn:microsoft.com/office/officeart/2005/8/layout/hList3"/>
    <dgm:cxn modelId="{B7A35DDB-5F85-1C4B-85F8-610802EF012D}" type="presOf" srcId="{58C3FCFD-DCF2-432E-AB9A-81795B44F910}" destId="{13867FFE-7C2B-4E1A-94BD-4CE01A2BC04B}" srcOrd="0" destOrd="0" presId="urn:microsoft.com/office/officeart/2005/8/layout/hList3"/>
    <dgm:cxn modelId="{FFC7FA90-164C-BC4E-991B-968AE54A7DEA}" type="presOf" srcId="{51F062C5-4011-4E9A-BEA4-FBF2BF90990C}" destId="{778F1EC8-529F-40D3-ADFA-AC918C3E3E8C}" srcOrd="0" destOrd="0" presId="urn:microsoft.com/office/officeart/2005/8/layout/hList3"/>
    <dgm:cxn modelId="{0C7AEDE1-9A32-4EEE-BD27-4BD40DE25303}" srcId="{FBC4EE5D-F1DF-4FD0-A733-460442C19DE0}" destId="{51F062C5-4011-4E9A-BEA4-FBF2BF90990C}" srcOrd="0" destOrd="0" parTransId="{267C6A17-8EFA-407E-A0A6-080FF90C7776}" sibTransId="{6D6254E6-7751-42DE-929C-C0CBC4478468}"/>
    <dgm:cxn modelId="{355003BC-106F-C54D-A1C1-9FAA27CF0168}" type="presOf" srcId="{F79157E1-0FF9-4435-B8D1-D1E8D13A9890}" destId="{2B3C3E02-9A53-4EAF-B28B-E1C9D18137A7}" srcOrd="0" destOrd="0" presId="urn:microsoft.com/office/officeart/2005/8/layout/hList3"/>
    <dgm:cxn modelId="{A6D5A6CC-4991-48F3-B78C-DDE140302477}" srcId="{51F062C5-4011-4E9A-BEA4-FBF2BF90990C}" destId="{B2FB031D-73BC-4B65-A93E-FA261072226D}" srcOrd="2" destOrd="0" parTransId="{838F3152-D70D-44D0-B513-3FD9DF15B0E6}" sibTransId="{2A57C4D4-926E-4D14-84F4-50FCFDB3AFE2}"/>
    <dgm:cxn modelId="{F643285D-904D-42D7-9770-78230DDDDCA8}" srcId="{51F062C5-4011-4E9A-BEA4-FBF2BF90990C}" destId="{58C3FCFD-DCF2-432E-AB9A-81795B44F910}" srcOrd="1" destOrd="0" parTransId="{C279928B-EDDC-44A0-A2E2-71629C099080}" sibTransId="{1D47505D-83EC-474D-83BA-3987209C45D2}"/>
    <dgm:cxn modelId="{B2A9C62D-AA69-6E44-A2B5-690E815DB43D}" type="presOf" srcId="{FBC4EE5D-F1DF-4FD0-A733-460442C19DE0}" destId="{A68E55BC-F918-4DC1-B123-D1ED85C23AA4}" srcOrd="0" destOrd="0" presId="urn:microsoft.com/office/officeart/2005/8/layout/hList3"/>
    <dgm:cxn modelId="{8510F50F-2FAD-0F47-B55B-2DCF6EDBCE77}" type="presParOf" srcId="{A68E55BC-F918-4DC1-B123-D1ED85C23AA4}" destId="{778F1EC8-529F-40D3-ADFA-AC918C3E3E8C}" srcOrd="0" destOrd="0" presId="urn:microsoft.com/office/officeart/2005/8/layout/hList3"/>
    <dgm:cxn modelId="{5D29BAEA-A607-BA4C-9254-7A6A84E61244}" type="presParOf" srcId="{A68E55BC-F918-4DC1-B123-D1ED85C23AA4}" destId="{6FDCE8DC-4058-4FEF-B7D5-E43B0559CE06}" srcOrd="1" destOrd="0" presId="urn:microsoft.com/office/officeart/2005/8/layout/hList3"/>
    <dgm:cxn modelId="{8C8DBE0A-8F05-6741-9750-4169B79F6EFB}" type="presParOf" srcId="{6FDCE8DC-4058-4FEF-B7D5-E43B0559CE06}" destId="{2B3C3E02-9A53-4EAF-B28B-E1C9D18137A7}" srcOrd="0" destOrd="0" presId="urn:microsoft.com/office/officeart/2005/8/layout/hList3"/>
    <dgm:cxn modelId="{A607A199-BA67-FC43-A1EC-4D63FB92939B}" type="presParOf" srcId="{6FDCE8DC-4058-4FEF-B7D5-E43B0559CE06}" destId="{13867FFE-7C2B-4E1A-94BD-4CE01A2BC04B}" srcOrd="1" destOrd="0" presId="urn:microsoft.com/office/officeart/2005/8/layout/hList3"/>
    <dgm:cxn modelId="{2CEF2C85-D307-F34A-982D-FEDF4B0EFBEF}" type="presParOf" srcId="{6FDCE8DC-4058-4FEF-B7D5-E43B0559CE06}" destId="{0C1148AE-2EB4-4DB9-BFD5-8CEE60134F6D}" srcOrd="2" destOrd="0" presId="urn:microsoft.com/office/officeart/2005/8/layout/hList3"/>
    <dgm:cxn modelId="{B2D8481C-E7C6-FD48-A27B-A6C754051B28}" type="presParOf" srcId="{A68E55BC-F918-4DC1-B123-D1ED85C23AA4}" destId="{964AA188-927B-4C19-AF16-527E6AAB5DD3}" srcOrd="2" destOrd="0" presId="urn:microsoft.com/office/officeart/2005/8/layout/h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A19C5562-10DC-46A5-A4A1-3449CB68D463}"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GB"/>
        </a:p>
      </dgm:t>
    </dgm:pt>
    <dgm:pt modelId="{951E6070-5DEE-4833-B6E5-7CE351F9E826}">
      <dgm:prSet/>
      <dgm:spPr/>
      <dgm:t>
        <a:bodyPr/>
        <a:lstStyle/>
        <a:p>
          <a:pPr rtl="0"/>
          <a:r>
            <a:rPr lang="en-GB" i="1" dirty="0" smtClean="0"/>
            <a:t>Hoffmann-La Roche </a:t>
          </a:r>
          <a:r>
            <a:rPr lang="en-GB" i="0" dirty="0" smtClean="0"/>
            <a:t>(1979) </a:t>
          </a:r>
          <a:r>
            <a:rPr lang="en-GB" dirty="0" smtClean="0"/>
            <a:t>and the orthodox approach</a:t>
          </a:r>
          <a:endParaRPr lang="en-GB" dirty="0"/>
        </a:p>
      </dgm:t>
    </dgm:pt>
    <dgm:pt modelId="{84F5151F-02D9-4472-80EE-55CD4FC74138}" type="parTrans" cxnId="{1891776D-955D-4AA2-801E-10C55E0DEABA}">
      <dgm:prSet/>
      <dgm:spPr/>
      <dgm:t>
        <a:bodyPr/>
        <a:lstStyle/>
        <a:p>
          <a:endParaRPr lang="en-GB"/>
        </a:p>
      </dgm:t>
    </dgm:pt>
    <dgm:pt modelId="{6AF6EF08-9803-4353-B046-1F1C03EA7CD5}" type="sibTrans" cxnId="{1891776D-955D-4AA2-801E-10C55E0DEABA}">
      <dgm:prSet/>
      <dgm:spPr/>
      <dgm:t>
        <a:bodyPr/>
        <a:lstStyle/>
        <a:p>
          <a:endParaRPr lang="en-GB"/>
        </a:p>
      </dgm:t>
    </dgm:pt>
    <dgm:pt modelId="{D9899FC5-5749-4402-8AD0-25B3D6CE4CC0}">
      <dgm:prSet/>
      <dgm:spPr/>
      <dgm:t>
        <a:bodyPr/>
        <a:lstStyle/>
        <a:p>
          <a:pPr rtl="0"/>
          <a:r>
            <a:rPr lang="en-GB" dirty="0" smtClean="0"/>
            <a:t>‘An undertaking which is in a dominant position on the market and ties purchasers—even if it does so at their request—by an obligation or promise on their part to obtain all or most of their requirements exclusively, applies, either under the terms of agreements concluded with these purchasers or unilaterally, a system of fidelity rebates, that is to say discounts conditional on the customer’s obtaining all or most of its requirements—whether the quantity of its purchases be large or small—from the undertaking in a dominant position.’</a:t>
          </a:r>
          <a:endParaRPr lang="en-GB" dirty="0"/>
        </a:p>
      </dgm:t>
    </dgm:pt>
    <dgm:pt modelId="{544DDDDC-0539-4F0A-B2DB-50AA8CAA8B09}" type="parTrans" cxnId="{138D3A83-78FE-44B7-934E-2C1C90B9CE4E}">
      <dgm:prSet/>
      <dgm:spPr/>
      <dgm:t>
        <a:bodyPr/>
        <a:lstStyle/>
        <a:p>
          <a:endParaRPr lang="en-GB"/>
        </a:p>
      </dgm:t>
    </dgm:pt>
    <dgm:pt modelId="{98BF7F99-0A31-43E6-B2A1-8E1139ED0D08}" type="sibTrans" cxnId="{138D3A83-78FE-44B7-934E-2C1C90B9CE4E}">
      <dgm:prSet/>
      <dgm:spPr/>
      <dgm:t>
        <a:bodyPr/>
        <a:lstStyle/>
        <a:p>
          <a:endParaRPr lang="en-GB"/>
        </a:p>
      </dgm:t>
    </dgm:pt>
    <dgm:pt modelId="{A7F98AC4-874A-458D-B571-67213F3C3370}" type="pres">
      <dgm:prSet presAssocID="{A19C5562-10DC-46A5-A4A1-3449CB68D463}" presName="vert0" presStyleCnt="0">
        <dgm:presLayoutVars>
          <dgm:dir/>
          <dgm:animOne val="branch"/>
          <dgm:animLvl val="lvl"/>
        </dgm:presLayoutVars>
      </dgm:prSet>
      <dgm:spPr/>
      <dgm:t>
        <a:bodyPr/>
        <a:lstStyle/>
        <a:p>
          <a:endParaRPr lang="en-GB"/>
        </a:p>
      </dgm:t>
    </dgm:pt>
    <dgm:pt modelId="{0FDE2932-2E7E-4F96-B7F3-FB35E3487B09}" type="pres">
      <dgm:prSet presAssocID="{951E6070-5DEE-4833-B6E5-7CE351F9E826}" presName="thickLine" presStyleLbl="alignNode1" presStyleIdx="0" presStyleCnt="1"/>
      <dgm:spPr/>
    </dgm:pt>
    <dgm:pt modelId="{2A41C4C6-1B03-4C95-89FE-CD69C87A6C09}" type="pres">
      <dgm:prSet presAssocID="{951E6070-5DEE-4833-B6E5-7CE351F9E826}" presName="horz1" presStyleCnt="0"/>
      <dgm:spPr/>
    </dgm:pt>
    <dgm:pt modelId="{21E1A036-16B2-4EE8-B1C0-10D82DAEA6A3}" type="pres">
      <dgm:prSet presAssocID="{951E6070-5DEE-4833-B6E5-7CE351F9E826}" presName="tx1" presStyleLbl="revTx" presStyleIdx="0" presStyleCnt="2"/>
      <dgm:spPr/>
      <dgm:t>
        <a:bodyPr/>
        <a:lstStyle/>
        <a:p>
          <a:endParaRPr lang="en-GB"/>
        </a:p>
      </dgm:t>
    </dgm:pt>
    <dgm:pt modelId="{79CCF679-6B99-41A2-A303-014F7AB0ABCF}" type="pres">
      <dgm:prSet presAssocID="{951E6070-5DEE-4833-B6E5-7CE351F9E826}" presName="vert1" presStyleCnt="0"/>
      <dgm:spPr/>
    </dgm:pt>
    <dgm:pt modelId="{E1E84708-8309-42BE-9233-42955538F84B}" type="pres">
      <dgm:prSet presAssocID="{D9899FC5-5749-4402-8AD0-25B3D6CE4CC0}" presName="vertSpace2a" presStyleCnt="0"/>
      <dgm:spPr/>
    </dgm:pt>
    <dgm:pt modelId="{677858AE-E3D1-49D3-B1A2-B528FD2AC2F4}" type="pres">
      <dgm:prSet presAssocID="{D9899FC5-5749-4402-8AD0-25B3D6CE4CC0}" presName="horz2" presStyleCnt="0"/>
      <dgm:spPr/>
    </dgm:pt>
    <dgm:pt modelId="{C10571ED-D855-44E6-BAA9-5E88FA67BFF4}" type="pres">
      <dgm:prSet presAssocID="{D9899FC5-5749-4402-8AD0-25B3D6CE4CC0}" presName="horzSpace2" presStyleCnt="0"/>
      <dgm:spPr/>
    </dgm:pt>
    <dgm:pt modelId="{1216D479-AF88-40CE-97AE-0B3E35A45BA9}" type="pres">
      <dgm:prSet presAssocID="{D9899FC5-5749-4402-8AD0-25B3D6CE4CC0}" presName="tx2" presStyleLbl="revTx" presStyleIdx="1" presStyleCnt="2"/>
      <dgm:spPr/>
      <dgm:t>
        <a:bodyPr/>
        <a:lstStyle/>
        <a:p>
          <a:endParaRPr lang="en-GB"/>
        </a:p>
      </dgm:t>
    </dgm:pt>
    <dgm:pt modelId="{1F8136C1-6577-4E05-AECD-3A1122EDA26D}" type="pres">
      <dgm:prSet presAssocID="{D9899FC5-5749-4402-8AD0-25B3D6CE4CC0}" presName="vert2" presStyleCnt="0"/>
      <dgm:spPr/>
    </dgm:pt>
    <dgm:pt modelId="{29EE9182-1EC0-4DBA-B40F-0C53FB4A92A6}" type="pres">
      <dgm:prSet presAssocID="{D9899FC5-5749-4402-8AD0-25B3D6CE4CC0}" presName="thinLine2b" presStyleLbl="callout" presStyleIdx="0" presStyleCnt="1"/>
      <dgm:spPr/>
    </dgm:pt>
    <dgm:pt modelId="{973D9FEC-94AC-4CF0-BB21-BA374CC5A44C}" type="pres">
      <dgm:prSet presAssocID="{D9899FC5-5749-4402-8AD0-25B3D6CE4CC0}" presName="vertSpace2b" presStyleCnt="0"/>
      <dgm:spPr/>
    </dgm:pt>
  </dgm:ptLst>
  <dgm:cxnLst>
    <dgm:cxn modelId="{1891776D-955D-4AA2-801E-10C55E0DEABA}" srcId="{A19C5562-10DC-46A5-A4A1-3449CB68D463}" destId="{951E6070-5DEE-4833-B6E5-7CE351F9E826}" srcOrd="0" destOrd="0" parTransId="{84F5151F-02D9-4472-80EE-55CD4FC74138}" sibTransId="{6AF6EF08-9803-4353-B046-1F1C03EA7CD5}"/>
    <dgm:cxn modelId="{B4E80614-FDE4-44E5-BEAC-0550C12C2CBB}" type="presOf" srcId="{951E6070-5DEE-4833-B6E5-7CE351F9E826}" destId="{21E1A036-16B2-4EE8-B1C0-10D82DAEA6A3}" srcOrd="0" destOrd="0" presId="urn:microsoft.com/office/officeart/2008/layout/LinedList"/>
    <dgm:cxn modelId="{BF7BACEF-AD3D-4C6A-9C65-2502AE275EEA}" type="presOf" srcId="{A19C5562-10DC-46A5-A4A1-3449CB68D463}" destId="{A7F98AC4-874A-458D-B571-67213F3C3370}" srcOrd="0" destOrd="0" presId="urn:microsoft.com/office/officeart/2008/layout/LinedList"/>
    <dgm:cxn modelId="{0540F9BE-8809-4A54-B693-A1A856C22DCB}" type="presOf" srcId="{D9899FC5-5749-4402-8AD0-25B3D6CE4CC0}" destId="{1216D479-AF88-40CE-97AE-0B3E35A45BA9}" srcOrd="0" destOrd="0" presId="urn:microsoft.com/office/officeart/2008/layout/LinedList"/>
    <dgm:cxn modelId="{138D3A83-78FE-44B7-934E-2C1C90B9CE4E}" srcId="{951E6070-5DEE-4833-B6E5-7CE351F9E826}" destId="{D9899FC5-5749-4402-8AD0-25B3D6CE4CC0}" srcOrd="0" destOrd="0" parTransId="{544DDDDC-0539-4F0A-B2DB-50AA8CAA8B09}" sibTransId="{98BF7F99-0A31-43E6-B2A1-8E1139ED0D08}"/>
    <dgm:cxn modelId="{27F9B508-BBF3-40B6-BDEA-74086A9C672D}" type="presParOf" srcId="{A7F98AC4-874A-458D-B571-67213F3C3370}" destId="{0FDE2932-2E7E-4F96-B7F3-FB35E3487B09}" srcOrd="0" destOrd="0" presId="urn:microsoft.com/office/officeart/2008/layout/LinedList"/>
    <dgm:cxn modelId="{4F3A8CA5-7B20-4770-89EF-61A5E82D1425}" type="presParOf" srcId="{A7F98AC4-874A-458D-B571-67213F3C3370}" destId="{2A41C4C6-1B03-4C95-89FE-CD69C87A6C09}" srcOrd="1" destOrd="0" presId="urn:microsoft.com/office/officeart/2008/layout/LinedList"/>
    <dgm:cxn modelId="{C08ACF34-B52B-41B9-A993-143D503F3E50}" type="presParOf" srcId="{2A41C4C6-1B03-4C95-89FE-CD69C87A6C09}" destId="{21E1A036-16B2-4EE8-B1C0-10D82DAEA6A3}" srcOrd="0" destOrd="0" presId="urn:microsoft.com/office/officeart/2008/layout/LinedList"/>
    <dgm:cxn modelId="{4872B647-AA82-4249-8693-64999EC45098}" type="presParOf" srcId="{2A41C4C6-1B03-4C95-89FE-CD69C87A6C09}" destId="{79CCF679-6B99-41A2-A303-014F7AB0ABCF}" srcOrd="1" destOrd="0" presId="urn:microsoft.com/office/officeart/2008/layout/LinedList"/>
    <dgm:cxn modelId="{C3F786D2-E0C4-476F-B168-A221D83D1895}" type="presParOf" srcId="{79CCF679-6B99-41A2-A303-014F7AB0ABCF}" destId="{E1E84708-8309-42BE-9233-42955538F84B}" srcOrd="0" destOrd="0" presId="urn:microsoft.com/office/officeart/2008/layout/LinedList"/>
    <dgm:cxn modelId="{D84A3527-87CD-405A-A8D5-B936D6A9AB81}" type="presParOf" srcId="{79CCF679-6B99-41A2-A303-014F7AB0ABCF}" destId="{677858AE-E3D1-49D3-B1A2-B528FD2AC2F4}" srcOrd="1" destOrd="0" presId="urn:microsoft.com/office/officeart/2008/layout/LinedList"/>
    <dgm:cxn modelId="{C34F3E12-F3F4-4B04-9A5D-54F628CFE03E}" type="presParOf" srcId="{677858AE-E3D1-49D3-B1A2-B528FD2AC2F4}" destId="{C10571ED-D855-44E6-BAA9-5E88FA67BFF4}" srcOrd="0" destOrd="0" presId="urn:microsoft.com/office/officeart/2008/layout/LinedList"/>
    <dgm:cxn modelId="{01C9C82B-614A-4DDC-9458-0A0B4EC6CE52}" type="presParOf" srcId="{677858AE-E3D1-49D3-B1A2-B528FD2AC2F4}" destId="{1216D479-AF88-40CE-97AE-0B3E35A45BA9}" srcOrd="1" destOrd="0" presId="urn:microsoft.com/office/officeart/2008/layout/LinedList"/>
    <dgm:cxn modelId="{45591390-984D-4CF4-BB05-9F5A67C97CEF}" type="presParOf" srcId="{677858AE-E3D1-49D3-B1A2-B528FD2AC2F4}" destId="{1F8136C1-6577-4E05-AECD-3A1122EDA26D}" srcOrd="2" destOrd="0" presId="urn:microsoft.com/office/officeart/2008/layout/LinedList"/>
    <dgm:cxn modelId="{92A4F952-44FC-4063-91FA-B73492E08694}" type="presParOf" srcId="{79CCF679-6B99-41A2-A303-014F7AB0ABCF}" destId="{29EE9182-1EC0-4DBA-B40F-0C53FB4A92A6}" srcOrd="2" destOrd="0" presId="urn:microsoft.com/office/officeart/2008/layout/LinedList"/>
    <dgm:cxn modelId="{C39DD088-B0D7-462E-92FD-C1AD4C61302D}" type="presParOf" srcId="{79CCF679-6B99-41A2-A303-014F7AB0ABCF}" destId="{973D9FEC-94AC-4CF0-BB21-BA374CC5A44C}" srcOrd="3"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8E7D5808-FE5C-4F3D-8773-B1948FE308DF}"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GB"/>
        </a:p>
      </dgm:t>
    </dgm:pt>
    <dgm:pt modelId="{B7080CCE-BCF8-4670-9BAF-310A9C0AF471}">
      <dgm:prSet/>
      <dgm:spPr/>
      <dgm:t>
        <a:bodyPr/>
        <a:lstStyle/>
        <a:p>
          <a:pPr rtl="0"/>
          <a:r>
            <a:rPr lang="en-GB" i="0" dirty="0" smtClean="0"/>
            <a:t>Intel engaged in a number of allegedly abusive conduct including loyalty or exclusivity rebates (price cuts which not predatory)</a:t>
          </a:r>
          <a:endParaRPr lang="en-GB" dirty="0"/>
        </a:p>
      </dgm:t>
    </dgm:pt>
    <dgm:pt modelId="{2258EB99-F50F-46C3-814B-845574D091ED}" type="parTrans" cxnId="{C92DB7C5-EC99-47FF-B091-8056F36A4C16}">
      <dgm:prSet/>
      <dgm:spPr/>
      <dgm:t>
        <a:bodyPr/>
        <a:lstStyle/>
        <a:p>
          <a:endParaRPr lang="en-GB"/>
        </a:p>
      </dgm:t>
    </dgm:pt>
    <dgm:pt modelId="{E9E85449-8CEB-494B-B489-C9E23B9B856D}" type="sibTrans" cxnId="{C92DB7C5-EC99-47FF-B091-8056F36A4C16}">
      <dgm:prSet/>
      <dgm:spPr/>
      <dgm:t>
        <a:bodyPr/>
        <a:lstStyle/>
        <a:p>
          <a:endParaRPr lang="en-GB"/>
        </a:p>
      </dgm:t>
    </dgm:pt>
    <dgm:pt modelId="{4E551FF2-C2D1-4AFF-A21E-257957BFD13A}">
      <dgm:prSet/>
      <dgm:spPr/>
      <dgm:t>
        <a:bodyPr/>
        <a:lstStyle/>
        <a:p>
          <a:pPr rtl="0"/>
          <a:r>
            <a:rPr lang="en-GB" dirty="0" smtClean="0"/>
            <a:t>Application of presumption of illegality – hotly contested. </a:t>
          </a:r>
          <a:endParaRPr lang="en-GB" dirty="0"/>
        </a:p>
      </dgm:t>
    </dgm:pt>
    <dgm:pt modelId="{479B3C7B-43A0-4011-92C6-03E902507EFC}" type="parTrans" cxnId="{18AEAC45-E121-4FED-81BD-5B68059610B4}">
      <dgm:prSet/>
      <dgm:spPr/>
      <dgm:t>
        <a:bodyPr/>
        <a:lstStyle/>
        <a:p>
          <a:endParaRPr lang="en-GB"/>
        </a:p>
      </dgm:t>
    </dgm:pt>
    <dgm:pt modelId="{E05E847B-BBD4-40AD-A0FF-ACEA371E21D2}" type="sibTrans" cxnId="{18AEAC45-E121-4FED-81BD-5B68059610B4}">
      <dgm:prSet/>
      <dgm:spPr/>
      <dgm:t>
        <a:bodyPr/>
        <a:lstStyle/>
        <a:p>
          <a:endParaRPr lang="en-GB"/>
        </a:p>
      </dgm:t>
    </dgm:pt>
    <dgm:pt modelId="{FC5FDA25-E169-415D-878C-360441FDC8B4}">
      <dgm:prSet/>
      <dgm:spPr/>
      <dgm:t>
        <a:bodyPr/>
        <a:lstStyle/>
        <a:p>
          <a:pPr rtl="0"/>
          <a:r>
            <a:rPr lang="en-GB" dirty="0" smtClean="0"/>
            <a:t>Commission’s GP should consider if capable of excluding and as efficient competitor (</a:t>
          </a:r>
          <a:r>
            <a:rPr lang="en-GB" dirty="0" err="1" smtClean="0"/>
            <a:t>AEC</a:t>
          </a:r>
          <a:r>
            <a:rPr lang="en-GB" dirty="0" smtClean="0"/>
            <a:t>): by leveraging market power from non contestable portion of demand to decrease price to be paid for contestable portion </a:t>
          </a:r>
          <a:endParaRPr lang="en-GB" dirty="0"/>
        </a:p>
      </dgm:t>
    </dgm:pt>
    <dgm:pt modelId="{2BB7A45A-6C43-4C50-BD54-A2946F12DBAF}" type="parTrans" cxnId="{AC24F7B0-815A-4015-9FC5-E6DE0BF77032}">
      <dgm:prSet/>
      <dgm:spPr/>
      <dgm:t>
        <a:bodyPr/>
        <a:lstStyle/>
        <a:p>
          <a:endParaRPr lang="en-GB"/>
        </a:p>
      </dgm:t>
    </dgm:pt>
    <dgm:pt modelId="{7CB98DF9-B089-4C39-B3BA-0B01B83B3836}" type="sibTrans" cxnId="{AC24F7B0-815A-4015-9FC5-E6DE0BF77032}">
      <dgm:prSet/>
      <dgm:spPr/>
      <dgm:t>
        <a:bodyPr/>
        <a:lstStyle/>
        <a:p>
          <a:endParaRPr lang="en-GB"/>
        </a:p>
      </dgm:t>
    </dgm:pt>
    <dgm:pt modelId="{EA3393FC-2E17-489A-B1B6-CB48B80605E1}" type="pres">
      <dgm:prSet presAssocID="{8E7D5808-FE5C-4F3D-8773-B1948FE308DF}" presName="vert0" presStyleCnt="0">
        <dgm:presLayoutVars>
          <dgm:dir/>
          <dgm:animOne val="branch"/>
          <dgm:animLvl val="lvl"/>
        </dgm:presLayoutVars>
      </dgm:prSet>
      <dgm:spPr/>
      <dgm:t>
        <a:bodyPr/>
        <a:lstStyle/>
        <a:p>
          <a:endParaRPr lang="en-GB"/>
        </a:p>
      </dgm:t>
    </dgm:pt>
    <dgm:pt modelId="{C7923C67-24E0-4356-9279-AAE15B863B06}" type="pres">
      <dgm:prSet presAssocID="{B7080CCE-BCF8-4670-9BAF-310A9C0AF471}" presName="thickLine" presStyleLbl="alignNode1" presStyleIdx="0" presStyleCnt="3"/>
      <dgm:spPr/>
    </dgm:pt>
    <dgm:pt modelId="{80EE45D3-2582-4494-9BB2-2FE1F5EBE5F6}" type="pres">
      <dgm:prSet presAssocID="{B7080CCE-BCF8-4670-9BAF-310A9C0AF471}" presName="horz1" presStyleCnt="0"/>
      <dgm:spPr/>
    </dgm:pt>
    <dgm:pt modelId="{FC74AA89-748D-46F8-B7B7-C1B7D5B75255}" type="pres">
      <dgm:prSet presAssocID="{B7080CCE-BCF8-4670-9BAF-310A9C0AF471}" presName="tx1" presStyleLbl="revTx" presStyleIdx="0" presStyleCnt="3"/>
      <dgm:spPr/>
      <dgm:t>
        <a:bodyPr/>
        <a:lstStyle/>
        <a:p>
          <a:endParaRPr lang="en-GB"/>
        </a:p>
      </dgm:t>
    </dgm:pt>
    <dgm:pt modelId="{03D35DF7-6840-4259-A018-FCF3DAB39ACB}" type="pres">
      <dgm:prSet presAssocID="{B7080CCE-BCF8-4670-9BAF-310A9C0AF471}" presName="vert1" presStyleCnt="0"/>
      <dgm:spPr/>
    </dgm:pt>
    <dgm:pt modelId="{9DA9D9E6-04C9-4CB2-9CB7-800FA122373E}" type="pres">
      <dgm:prSet presAssocID="{4E551FF2-C2D1-4AFF-A21E-257957BFD13A}" presName="thickLine" presStyleLbl="alignNode1" presStyleIdx="1" presStyleCnt="3"/>
      <dgm:spPr/>
    </dgm:pt>
    <dgm:pt modelId="{DE7AF075-2598-4AA4-A4AA-D6D47C96FC2F}" type="pres">
      <dgm:prSet presAssocID="{4E551FF2-C2D1-4AFF-A21E-257957BFD13A}" presName="horz1" presStyleCnt="0"/>
      <dgm:spPr/>
    </dgm:pt>
    <dgm:pt modelId="{64FB9B0D-30A3-44A3-BFE1-9AB91C83A99A}" type="pres">
      <dgm:prSet presAssocID="{4E551FF2-C2D1-4AFF-A21E-257957BFD13A}" presName="tx1" presStyleLbl="revTx" presStyleIdx="1" presStyleCnt="3"/>
      <dgm:spPr/>
      <dgm:t>
        <a:bodyPr/>
        <a:lstStyle/>
        <a:p>
          <a:endParaRPr lang="en-GB"/>
        </a:p>
      </dgm:t>
    </dgm:pt>
    <dgm:pt modelId="{8BD9C197-1122-4C72-AD27-7CEA6745A3B5}" type="pres">
      <dgm:prSet presAssocID="{4E551FF2-C2D1-4AFF-A21E-257957BFD13A}" presName="vert1" presStyleCnt="0"/>
      <dgm:spPr/>
    </dgm:pt>
    <dgm:pt modelId="{1D592B00-1A79-4A09-AD33-3E1777D3219A}" type="pres">
      <dgm:prSet presAssocID="{FC5FDA25-E169-415D-878C-360441FDC8B4}" presName="thickLine" presStyleLbl="alignNode1" presStyleIdx="2" presStyleCnt="3"/>
      <dgm:spPr/>
    </dgm:pt>
    <dgm:pt modelId="{20E99C14-520E-41F3-9107-2D3FFCAFDE14}" type="pres">
      <dgm:prSet presAssocID="{FC5FDA25-E169-415D-878C-360441FDC8B4}" presName="horz1" presStyleCnt="0"/>
      <dgm:spPr/>
    </dgm:pt>
    <dgm:pt modelId="{C41EB7F1-068D-4454-8E0C-77CA8CA9BCF5}" type="pres">
      <dgm:prSet presAssocID="{FC5FDA25-E169-415D-878C-360441FDC8B4}" presName="tx1" presStyleLbl="revTx" presStyleIdx="2" presStyleCnt="3"/>
      <dgm:spPr/>
      <dgm:t>
        <a:bodyPr/>
        <a:lstStyle/>
        <a:p>
          <a:endParaRPr lang="en-GB"/>
        </a:p>
      </dgm:t>
    </dgm:pt>
    <dgm:pt modelId="{629CD22F-A674-40AD-989A-C57180DAED54}" type="pres">
      <dgm:prSet presAssocID="{FC5FDA25-E169-415D-878C-360441FDC8B4}" presName="vert1" presStyleCnt="0"/>
      <dgm:spPr/>
    </dgm:pt>
  </dgm:ptLst>
  <dgm:cxnLst>
    <dgm:cxn modelId="{B78AE0A8-AF5E-437D-B250-FFA474DAB8FF}" type="presOf" srcId="{FC5FDA25-E169-415D-878C-360441FDC8B4}" destId="{C41EB7F1-068D-4454-8E0C-77CA8CA9BCF5}" srcOrd="0" destOrd="0" presId="urn:microsoft.com/office/officeart/2008/layout/LinedList"/>
    <dgm:cxn modelId="{18AEAC45-E121-4FED-81BD-5B68059610B4}" srcId="{8E7D5808-FE5C-4F3D-8773-B1948FE308DF}" destId="{4E551FF2-C2D1-4AFF-A21E-257957BFD13A}" srcOrd="1" destOrd="0" parTransId="{479B3C7B-43A0-4011-92C6-03E902507EFC}" sibTransId="{E05E847B-BBD4-40AD-A0FF-ACEA371E21D2}"/>
    <dgm:cxn modelId="{2E946A63-CD66-4E56-8EAF-96C092EBADC5}" type="presOf" srcId="{8E7D5808-FE5C-4F3D-8773-B1948FE308DF}" destId="{EA3393FC-2E17-489A-B1B6-CB48B80605E1}" srcOrd="0" destOrd="0" presId="urn:microsoft.com/office/officeart/2008/layout/LinedList"/>
    <dgm:cxn modelId="{A4CDA277-1A5D-49B3-8FF3-D0644E5FFE60}" type="presOf" srcId="{4E551FF2-C2D1-4AFF-A21E-257957BFD13A}" destId="{64FB9B0D-30A3-44A3-BFE1-9AB91C83A99A}" srcOrd="0" destOrd="0" presId="urn:microsoft.com/office/officeart/2008/layout/LinedList"/>
    <dgm:cxn modelId="{BD46986E-5412-4ED0-9D15-5BB28D988D9A}" type="presOf" srcId="{B7080CCE-BCF8-4670-9BAF-310A9C0AF471}" destId="{FC74AA89-748D-46F8-B7B7-C1B7D5B75255}" srcOrd="0" destOrd="0" presId="urn:microsoft.com/office/officeart/2008/layout/LinedList"/>
    <dgm:cxn modelId="{C92DB7C5-EC99-47FF-B091-8056F36A4C16}" srcId="{8E7D5808-FE5C-4F3D-8773-B1948FE308DF}" destId="{B7080CCE-BCF8-4670-9BAF-310A9C0AF471}" srcOrd="0" destOrd="0" parTransId="{2258EB99-F50F-46C3-814B-845574D091ED}" sibTransId="{E9E85449-8CEB-494B-B489-C9E23B9B856D}"/>
    <dgm:cxn modelId="{AC24F7B0-815A-4015-9FC5-E6DE0BF77032}" srcId="{8E7D5808-FE5C-4F3D-8773-B1948FE308DF}" destId="{FC5FDA25-E169-415D-878C-360441FDC8B4}" srcOrd="2" destOrd="0" parTransId="{2BB7A45A-6C43-4C50-BD54-A2946F12DBAF}" sibTransId="{7CB98DF9-B089-4C39-B3BA-0B01B83B3836}"/>
    <dgm:cxn modelId="{E0C547BA-4E52-4A30-BCCA-B924114C3D78}" type="presParOf" srcId="{EA3393FC-2E17-489A-B1B6-CB48B80605E1}" destId="{C7923C67-24E0-4356-9279-AAE15B863B06}" srcOrd="0" destOrd="0" presId="urn:microsoft.com/office/officeart/2008/layout/LinedList"/>
    <dgm:cxn modelId="{DC12304F-02F0-4DA2-AC91-95B1FFCE742E}" type="presParOf" srcId="{EA3393FC-2E17-489A-B1B6-CB48B80605E1}" destId="{80EE45D3-2582-4494-9BB2-2FE1F5EBE5F6}" srcOrd="1" destOrd="0" presId="urn:microsoft.com/office/officeart/2008/layout/LinedList"/>
    <dgm:cxn modelId="{6F3C0881-FDF8-4CD4-BE44-EDCE5150A37B}" type="presParOf" srcId="{80EE45D3-2582-4494-9BB2-2FE1F5EBE5F6}" destId="{FC74AA89-748D-46F8-B7B7-C1B7D5B75255}" srcOrd="0" destOrd="0" presId="urn:microsoft.com/office/officeart/2008/layout/LinedList"/>
    <dgm:cxn modelId="{D66E54E5-3060-423F-B14F-40634C78EA72}" type="presParOf" srcId="{80EE45D3-2582-4494-9BB2-2FE1F5EBE5F6}" destId="{03D35DF7-6840-4259-A018-FCF3DAB39ACB}" srcOrd="1" destOrd="0" presId="urn:microsoft.com/office/officeart/2008/layout/LinedList"/>
    <dgm:cxn modelId="{EAC02A16-7E33-4248-9848-44A17F5F51AC}" type="presParOf" srcId="{EA3393FC-2E17-489A-B1B6-CB48B80605E1}" destId="{9DA9D9E6-04C9-4CB2-9CB7-800FA122373E}" srcOrd="2" destOrd="0" presId="urn:microsoft.com/office/officeart/2008/layout/LinedList"/>
    <dgm:cxn modelId="{5986F303-345D-4977-88DF-50ADA6735717}" type="presParOf" srcId="{EA3393FC-2E17-489A-B1B6-CB48B80605E1}" destId="{DE7AF075-2598-4AA4-A4AA-D6D47C96FC2F}" srcOrd="3" destOrd="0" presId="urn:microsoft.com/office/officeart/2008/layout/LinedList"/>
    <dgm:cxn modelId="{0B795064-3715-4470-8568-DAD926AE76AC}" type="presParOf" srcId="{DE7AF075-2598-4AA4-A4AA-D6D47C96FC2F}" destId="{64FB9B0D-30A3-44A3-BFE1-9AB91C83A99A}" srcOrd="0" destOrd="0" presId="urn:microsoft.com/office/officeart/2008/layout/LinedList"/>
    <dgm:cxn modelId="{142EA536-320C-4C02-8113-49116F941D64}" type="presParOf" srcId="{DE7AF075-2598-4AA4-A4AA-D6D47C96FC2F}" destId="{8BD9C197-1122-4C72-AD27-7CEA6745A3B5}" srcOrd="1" destOrd="0" presId="urn:microsoft.com/office/officeart/2008/layout/LinedList"/>
    <dgm:cxn modelId="{0FFBA2E8-0335-4E7B-BF1C-1C5B2583194C}" type="presParOf" srcId="{EA3393FC-2E17-489A-B1B6-CB48B80605E1}" destId="{1D592B00-1A79-4A09-AD33-3E1777D3219A}" srcOrd="4" destOrd="0" presId="urn:microsoft.com/office/officeart/2008/layout/LinedList"/>
    <dgm:cxn modelId="{719378E4-FCE7-4838-97AB-604FEB482D60}" type="presParOf" srcId="{EA3393FC-2E17-489A-B1B6-CB48B80605E1}" destId="{20E99C14-520E-41F3-9107-2D3FFCAFDE14}" srcOrd="5" destOrd="0" presId="urn:microsoft.com/office/officeart/2008/layout/LinedList"/>
    <dgm:cxn modelId="{043B1D1C-7A07-46C4-B5D8-3E87A6959A76}" type="presParOf" srcId="{20E99C14-520E-41F3-9107-2D3FFCAFDE14}" destId="{C41EB7F1-068D-4454-8E0C-77CA8CA9BCF5}" srcOrd="0" destOrd="0" presId="urn:microsoft.com/office/officeart/2008/layout/LinedList"/>
    <dgm:cxn modelId="{84BC2D06-2FB3-485A-AA67-B997B701613A}" type="presParOf" srcId="{20E99C14-520E-41F3-9107-2D3FFCAFDE14}" destId="{629CD22F-A674-40AD-989A-C57180DAED5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26C95DC0-AB8B-4A88-A0BE-8CEE5B67F29D}" type="doc">
      <dgm:prSet loTypeId="urn:microsoft.com/office/officeart/2008/layout/LinedList" loCatId="list" qsTypeId="urn:microsoft.com/office/officeart/2005/8/quickstyle/simple1" qsCatId="simple" csTypeId="urn:microsoft.com/office/officeart/2005/8/colors/accent0_1" csCatId="mainScheme"/>
      <dgm:spPr/>
      <dgm:t>
        <a:bodyPr/>
        <a:lstStyle/>
        <a:p>
          <a:endParaRPr lang="en-GB"/>
        </a:p>
      </dgm:t>
    </dgm:pt>
    <dgm:pt modelId="{10EE679B-1848-4F4A-9F2A-B0F29ACA422D}">
      <dgm:prSet/>
      <dgm:spPr/>
      <dgm:t>
        <a:bodyPr/>
        <a:lstStyle/>
        <a:p>
          <a:pPr rtl="0"/>
          <a:r>
            <a:rPr lang="en-GB" smtClean="0"/>
            <a:t>The AEC test is neither necessary nor dispositive (if passed) in an exclusive rebates case</a:t>
          </a:r>
          <a:endParaRPr lang="en-GB"/>
        </a:p>
      </dgm:t>
    </dgm:pt>
    <dgm:pt modelId="{C7B96E76-5FF5-4815-AD97-34B68439AEA8}" type="parTrans" cxnId="{25C7FBDC-71CA-48C0-A462-BC54EADD16BD}">
      <dgm:prSet/>
      <dgm:spPr/>
      <dgm:t>
        <a:bodyPr/>
        <a:lstStyle/>
        <a:p>
          <a:endParaRPr lang="en-GB"/>
        </a:p>
      </dgm:t>
    </dgm:pt>
    <dgm:pt modelId="{3CF8F80A-9D12-4803-93F2-2DFED64E0081}" type="sibTrans" cxnId="{25C7FBDC-71CA-48C0-A462-BC54EADD16BD}">
      <dgm:prSet/>
      <dgm:spPr/>
      <dgm:t>
        <a:bodyPr/>
        <a:lstStyle/>
        <a:p>
          <a:endParaRPr lang="en-GB"/>
        </a:p>
      </dgm:t>
    </dgm:pt>
    <dgm:pt modelId="{F4DFE6EF-0205-4866-ACD0-0964C38005D3}">
      <dgm:prSet/>
      <dgm:spPr/>
      <dgm:t>
        <a:bodyPr/>
        <a:lstStyle/>
        <a:p>
          <a:pPr rtl="0"/>
          <a:r>
            <a:rPr lang="en-GB" dirty="0" smtClean="0"/>
            <a:t>Unlike predatory pricing and margin squeeze, rebates not about </a:t>
          </a:r>
          <a:r>
            <a:rPr lang="en-GB" i="1" dirty="0" smtClean="0"/>
            <a:t>pricing </a:t>
          </a:r>
          <a:r>
            <a:rPr lang="en-GB" dirty="0" smtClean="0"/>
            <a:t>but about </a:t>
          </a:r>
          <a:r>
            <a:rPr lang="en-GB" i="1" dirty="0" smtClean="0"/>
            <a:t>exclusivity</a:t>
          </a:r>
          <a:endParaRPr lang="en-GB" dirty="0"/>
        </a:p>
      </dgm:t>
    </dgm:pt>
    <dgm:pt modelId="{70C1F011-8203-401D-9777-1515E79BE864}" type="parTrans" cxnId="{1A13BE0D-034A-4CF1-B55E-8B1252F31C39}">
      <dgm:prSet/>
      <dgm:spPr/>
      <dgm:t>
        <a:bodyPr/>
        <a:lstStyle/>
        <a:p>
          <a:endParaRPr lang="en-GB"/>
        </a:p>
      </dgm:t>
    </dgm:pt>
    <dgm:pt modelId="{B84753B3-89CA-477C-A705-F639B3E335FA}" type="sibTrans" cxnId="{1A13BE0D-034A-4CF1-B55E-8B1252F31C39}">
      <dgm:prSet/>
      <dgm:spPr/>
      <dgm:t>
        <a:bodyPr/>
        <a:lstStyle/>
        <a:p>
          <a:endParaRPr lang="en-GB"/>
        </a:p>
      </dgm:t>
    </dgm:pt>
    <dgm:pt modelId="{276ADA65-A293-4F30-BBA3-1D956D905D9D}">
      <dgm:prSet/>
      <dgm:spPr/>
      <dgm:t>
        <a:bodyPr/>
        <a:lstStyle/>
        <a:p>
          <a:pPr rtl="0"/>
          <a:r>
            <a:rPr lang="en-GB" dirty="0" smtClean="0"/>
            <a:t>Presumption of illegality applied to exclusivity obligations (</a:t>
          </a:r>
          <a:r>
            <a:rPr lang="en-GB" i="1" dirty="0" smtClean="0"/>
            <a:t>Hoffmann-La Roche</a:t>
          </a:r>
          <a:r>
            <a:rPr lang="en-GB" dirty="0" smtClean="0"/>
            <a:t>)</a:t>
          </a:r>
          <a:endParaRPr lang="en-GB" dirty="0"/>
        </a:p>
      </dgm:t>
    </dgm:pt>
    <dgm:pt modelId="{702AD010-EA3A-4470-8CD5-F2302A7544D2}" type="parTrans" cxnId="{C466F3D4-90A9-4537-BC21-3EA1B1AC41A1}">
      <dgm:prSet/>
      <dgm:spPr/>
      <dgm:t>
        <a:bodyPr/>
        <a:lstStyle/>
        <a:p>
          <a:endParaRPr lang="en-GB"/>
        </a:p>
      </dgm:t>
    </dgm:pt>
    <dgm:pt modelId="{3C506CCF-0311-4E41-A188-0E0B55381CF1}" type="sibTrans" cxnId="{C466F3D4-90A9-4537-BC21-3EA1B1AC41A1}">
      <dgm:prSet/>
      <dgm:spPr/>
      <dgm:t>
        <a:bodyPr/>
        <a:lstStyle/>
        <a:p>
          <a:endParaRPr lang="en-GB"/>
        </a:p>
      </dgm:t>
    </dgm:pt>
    <dgm:pt modelId="{BE606B5C-4943-4280-8FD6-3D0AA8C8DFF7}" type="pres">
      <dgm:prSet presAssocID="{26C95DC0-AB8B-4A88-A0BE-8CEE5B67F29D}" presName="vert0" presStyleCnt="0">
        <dgm:presLayoutVars>
          <dgm:dir/>
          <dgm:animOne val="branch"/>
          <dgm:animLvl val="lvl"/>
        </dgm:presLayoutVars>
      </dgm:prSet>
      <dgm:spPr/>
      <dgm:t>
        <a:bodyPr/>
        <a:lstStyle/>
        <a:p>
          <a:endParaRPr lang="en-GB"/>
        </a:p>
      </dgm:t>
    </dgm:pt>
    <dgm:pt modelId="{1468FBD4-5997-411C-A366-9A09BD1516E4}" type="pres">
      <dgm:prSet presAssocID="{10EE679B-1848-4F4A-9F2A-B0F29ACA422D}" presName="thickLine" presStyleLbl="alignNode1" presStyleIdx="0" presStyleCnt="3"/>
      <dgm:spPr/>
    </dgm:pt>
    <dgm:pt modelId="{9551BE2B-99D8-4062-B3DF-C07D1419F063}" type="pres">
      <dgm:prSet presAssocID="{10EE679B-1848-4F4A-9F2A-B0F29ACA422D}" presName="horz1" presStyleCnt="0"/>
      <dgm:spPr/>
    </dgm:pt>
    <dgm:pt modelId="{99E3C618-0106-4625-840E-E96F19A5B6D3}" type="pres">
      <dgm:prSet presAssocID="{10EE679B-1848-4F4A-9F2A-B0F29ACA422D}" presName="tx1" presStyleLbl="revTx" presStyleIdx="0" presStyleCnt="3"/>
      <dgm:spPr/>
      <dgm:t>
        <a:bodyPr/>
        <a:lstStyle/>
        <a:p>
          <a:endParaRPr lang="en-GB"/>
        </a:p>
      </dgm:t>
    </dgm:pt>
    <dgm:pt modelId="{44FB4CF1-0A0C-4A75-BAD0-B1E4D20D3499}" type="pres">
      <dgm:prSet presAssocID="{10EE679B-1848-4F4A-9F2A-B0F29ACA422D}" presName="vert1" presStyleCnt="0"/>
      <dgm:spPr/>
    </dgm:pt>
    <dgm:pt modelId="{9A582966-65C6-4677-A4E6-886B76A94AD4}" type="pres">
      <dgm:prSet presAssocID="{F4DFE6EF-0205-4866-ACD0-0964C38005D3}" presName="thickLine" presStyleLbl="alignNode1" presStyleIdx="1" presStyleCnt="3"/>
      <dgm:spPr/>
    </dgm:pt>
    <dgm:pt modelId="{1E932D7B-5595-4DED-8260-CD14741FA2AB}" type="pres">
      <dgm:prSet presAssocID="{F4DFE6EF-0205-4866-ACD0-0964C38005D3}" presName="horz1" presStyleCnt="0"/>
      <dgm:spPr/>
    </dgm:pt>
    <dgm:pt modelId="{C1D6FF69-5F59-440E-89F3-9E385E609D78}" type="pres">
      <dgm:prSet presAssocID="{F4DFE6EF-0205-4866-ACD0-0964C38005D3}" presName="tx1" presStyleLbl="revTx" presStyleIdx="1" presStyleCnt="3"/>
      <dgm:spPr/>
      <dgm:t>
        <a:bodyPr/>
        <a:lstStyle/>
        <a:p>
          <a:endParaRPr lang="en-GB"/>
        </a:p>
      </dgm:t>
    </dgm:pt>
    <dgm:pt modelId="{D61C98D4-048C-4173-BAE4-9CF94C83DC1B}" type="pres">
      <dgm:prSet presAssocID="{F4DFE6EF-0205-4866-ACD0-0964C38005D3}" presName="vert1" presStyleCnt="0"/>
      <dgm:spPr/>
    </dgm:pt>
    <dgm:pt modelId="{68DB52ED-497D-4A7B-BBD5-88CC1F1CEA0C}" type="pres">
      <dgm:prSet presAssocID="{276ADA65-A293-4F30-BBA3-1D956D905D9D}" presName="thickLine" presStyleLbl="alignNode1" presStyleIdx="2" presStyleCnt="3"/>
      <dgm:spPr/>
    </dgm:pt>
    <dgm:pt modelId="{DE218529-C875-4285-B387-60CB4D391864}" type="pres">
      <dgm:prSet presAssocID="{276ADA65-A293-4F30-BBA3-1D956D905D9D}" presName="horz1" presStyleCnt="0"/>
      <dgm:spPr/>
    </dgm:pt>
    <dgm:pt modelId="{1256B90A-2ED5-4350-A6CE-7B6E9F6E89DE}" type="pres">
      <dgm:prSet presAssocID="{276ADA65-A293-4F30-BBA3-1D956D905D9D}" presName="tx1" presStyleLbl="revTx" presStyleIdx="2" presStyleCnt="3"/>
      <dgm:spPr/>
      <dgm:t>
        <a:bodyPr/>
        <a:lstStyle/>
        <a:p>
          <a:endParaRPr lang="en-GB"/>
        </a:p>
      </dgm:t>
    </dgm:pt>
    <dgm:pt modelId="{A2C341D2-C33D-4838-B092-0EF95BDAF7F2}" type="pres">
      <dgm:prSet presAssocID="{276ADA65-A293-4F30-BBA3-1D956D905D9D}" presName="vert1" presStyleCnt="0"/>
      <dgm:spPr/>
    </dgm:pt>
  </dgm:ptLst>
  <dgm:cxnLst>
    <dgm:cxn modelId="{25C7FBDC-71CA-48C0-A462-BC54EADD16BD}" srcId="{26C95DC0-AB8B-4A88-A0BE-8CEE5B67F29D}" destId="{10EE679B-1848-4F4A-9F2A-B0F29ACA422D}" srcOrd="0" destOrd="0" parTransId="{C7B96E76-5FF5-4815-AD97-34B68439AEA8}" sibTransId="{3CF8F80A-9D12-4803-93F2-2DFED64E0081}"/>
    <dgm:cxn modelId="{1A13BE0D-034A-4CF1-B55E-8B1252F31C39}" srcId="{26C95DC0-AB8B-4A88-A0BE-8CEE5B67F29D}" destId="{F4DFE6EF-0205-4866-ACD0-0964C38005D3}" srcOrd="1" destOrd="0" parTransId="{70C1F011-8203-401D-9777-1515E79BE864}" sibTransId="{B84753B3-89CA-477C-A705-F639B3E335FA}"/>
    <dgm:cxn modelId="{CC58FF8A-EAB4-4507-88DC-CECA39566021}" type="presOf" srcId="{26C95DC0-AB8B-4A88-A0BE-8CEE5B67F29D}" destId="{BE606B5C-4943-4280-8FD6-3D0AA8C8DFF7}" srcOrd="0" destOrd="0" presId="urn:microsoft.com/office/officeart/2008/layout/LinedList"/>
    <dgm:cxn modelId="{89254ADD-D87E-43B3-8EA2-29CD87E84022}" type="presOf" srcId="{F4DFE6EF-0205-4866-ACD0-0964C38005D3}" destId="{C1D6FF69-5F59-440E-89F3-9E385E609D78}" srcOrd="0" destOrd="0" presId="urn:microsoft.com/office/officeart/2008/layout/LinedList"/>
    <dgm:cxn modelId="{538A1D45-B7C2-484F-88E9-691445A0E701}" type="presOf" srcId="{276ADA65-A293-4F30-BBA3-1D956D905D9D}" destId="{1256B90A-2ED5-4350-A6CE-7B6E9F6E89DE}" srcOrd="0" destOrd="0" presId="urn:microsoft.com/office/officeart/2008/layout/LinedList"/>
    <dgm:cxn modelId="{C466F3D4-90A9-4537-BC21-3EA1B1AC41A1}" srcId="{26C95DC0-AB8B-4A88-A0BE-8CEE5B67F29D}" destId="{276ADA65-A293-4F30-BBA3-1D956D905D9D}" srcOrd="2" destOrd="0" parTransId="{702AD010-EA3A-4470-8CD5-F2302A7544D2}" sibTransId="{3C506CCF-0311-4E41-A188-0E0B55381CF1}"/>
    <dgm:cxn modelId="{2269F41B-ED3A-468D-85FA-F9AC6F8650CA}" type="presOf" srcId="{10EE679B-1848-4F4A-9F2A-B0F29ACA422D}" destId="{99E3C618-0106-4625-840E-E96F19A5B6D3}" srcOrd="0" destOrd="0" presId="urn:microsoft.com/office/officeart/2008/layout/LinedList"/>
    <dgm:cxn modelId="{08BF84B3-EE84-40B6-B944-365764FF1EBD}" type="presParOf" srcId="{BE606B5C-4943-4280-8FD6-3D0AA8C8DFF7}" destId="{1468FBD4-5997-411C-A366-9A09BD1516E4}" srcOrd="0" destOrd="0" presId="urn:microsoft.com/office/officeart/2008/layout/LinedList"/>
    <dgm:cxn modelId="{80360C39-1D5D-494E-8B2A-537B9138E257}" type="presParOf" srcId="{BE606B5C-4943-4280-8FD6-3D0AA8C8DFF7}" destId="{9551BE2B-99D8-4062-B3DF-C07D1419F063}" srcOrd="1" destOrd="0" presId="urn:microsoft.com/office/officeart/2008/layout/LinedList"/>
    <dgm:cxn modelId="{6992782F-2046-4BF3-9860-84386DC52885}" type="presParOf" srcId="{9551BE2B-99D8-4062-B3DF-C07D1419F063}" destId="{99E3C618-0106-4625-840E-E96F19A5B6D3}" srcOrd="0" destOrd="0" presId="urn:microsoft.com/office/officeart/2008/layout/LinedList"/>
    <dgm:cxn modelId="{1809A021-3AB7-4E12-86A1-21747070E68A}" type="presParOf" srcId="{9551BE2B-99D8-4062-B3DF-C07D1419F063}" destId="{44FB4CF1-0A0C-4A75-BAD0-B1E4D20D3499}" srcOrd="1" destOrd="0" presId="urn:microsoft.com/office/officeart/2008/layout/LinedList"/>
    <dgm:cxn modelId="{34751345-3687-4FF8-9906-79AC859D4A34}" type="presParOf" srcId="{BE606B5C-4943-4280-8FD6-3D0AA8C8DFF7}" destId="{9A582966-65C6-4677-A4E6-886B76A94AD4}" srcOrd="2" destOrd="0" presId="urn:microsoft.com/office/officeart/2008/layout/LinedList"/>
    <dgm:cxn modelId="{7ED2C741-7473-4A4C-824C-7EDC6716FECB}" type="presParOf" srcId="{BE606B5C-4943-4280-8FD6-3D0AA8C8DFF7}" destId="{1E932D7B-5595-4DED-8260-CD14741FA2AB}" srcOrd="3" destOrd="0" presId="urn:microsoft.com/office/officeart/2008/layout/LinedList"/>
    <dgm:cxn modelId="{3DE533A3-D818-4D40-8765-ACE2F05586E8}" type="presParOf" srcId="{1E932D7B-5595-4DED-8260-CD14741FA2AB}" destId="{C1D6FF69-5F59-440E-89F3-9E385E609D78}" srcOrd="0" destOrd="0" presId="urn:microsoft.com/office/officeart/2008/layout/LinedList"/>
    <dgm:cxn modelId="{B666A1D4-8651-4589-BC55-013B7E880334}" type="presParOf" srcId="{1E932D7B-5595-4DED-8260-CD14741FA2AB}" destId="{D61C98D4-048C-4173-BAE4-9CF94C83DC1B}" srcOrd="1" destOrd="0" presId="urn:microsoft.com/office/officeart/2008/layout/LinedList"/>
    <dgm:cxn modelId="{DB80DFB0-703F-4425-8BE9-233E889B18B1}" type="presParOf" srcId="{BE606B5C-4943-4280-8FD6-3D0AA8C8DFF7}" destId="{68DB52ED-497D-4A7B-BBD5-88CC1F1CEA0C}" srcOrd="4" destOrd="0" presId="urn:microsoft.com/office/officeart/2008/layout/LinedList"/>
    <dgm:cxn modelId="{784407DF-577C-4FC3-AFF1-433057879721}" type="presParOf" srcId="{BE606B5C-4943-4280-8FD6-3D0AA8C8DFF7}" destId="{DE218529-C875-4285-B387-60CB4D391864}" srcOrd="5" destOrd="0" presId="urn:microsoft.com/office/officeart/2008/layout/LinedList"/>
    <dgm:cxn modelId="{892E72A6-C938-431E-AD78-35BFBE5CBD4A}" type="presParOf" srcId="{DE218529-C875-4285-B387-60CB4D391864}" destId="{1256B90A-2ED5-4350-A6CE-7B6E9F6E89DE}" srcOrd="0" destOrd="0" presId="urn:microsoft.com/office/officeart/2008/layout/LinedList"/>
    <dgm:cxn modelId="{42ACABFD-6886-4AA4-8715-8414AF918E7A}" type="presParOf" srcId="{DE218529-C875-4285-B387-60CB4D391864}" destId="{A2C341D2-C33D-4838-B092-0EF95BDAF7F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341EC382-EF51-44B5-A19F-3D31D21AFC27}"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GB"/>
        </a:p>
      </dgm:t>
    </dgm:pt>
    <dgm:pt modelId="{3DF10B12-EDC5-4CEB-B95A-CBDD13BF8413}">
      <dgm:prSet/>
      <dgm:spPr/>
      <dgm:t>
        <a:bodyPr/>
        <a:lstStyle/>
        <a:p>
          <a:pPr rtl="0"/>
          <a:r>
            <a:rPr lang="en-GB" smtClean="0"/>
            <a:t>Conclusions</a:t>
          </a:r>
          <a:endParaRPr lang="en-GB"/>
        </a:p>
      </dgm:t>
    </dgm:pt>
    <dgm:pt modelId="{4819DD6F-121D-4DA7-8833-42A44ACC79E5}" type="parTrans" cxnId="{6434832F-C58E-4C4C-AEB9-5521C978294B}">
      <dgm:prSet/>
      <dgm:spPr/>
      <dgm:t>
        <a:bodyPr/>
        <a:lstStyle/>
        <a:p>
          <a:endParaRPr lang="en-GB"/>
        </a:p>
      </dgm:t>
    </dgm:pt>
    <dgm:pt modelId="{F47BFF90-A385-420D-9288-36086CAF567E}" type="sibTrans" cxnId="{6434832F-C58E-4C4C-AEB9-5521C978294B}">
      <dgm:prSet/>
      <dgm:spPr/>
      <dgm:t>
        <a:bodyPr/>
        <a:lstStyle/>
        <a:p>
          <a:endParaRPr lang="en-GB"/>
        </a:p>
      </dgm:t>
    </dgm:pt>
    <dgm:pt modelId="{0D59FE2B-83C9-4D93-9724-8808FFF16240}" type="pres">
      <dgm:prSet presAssocID="{341EC382-EF51-44B5-A19F-3D31D21AFC27}" presName="vert0" presStyleCnt="0">
        <dgm:presLayoutVars>
          <dgm:dir/>
          <dgm:animOne val="branch"/>
          <dgm:animLvl val="lvl"/>
        </dgm:presLayoutVars>
      </dgm:prSet>
      <dgm:spPr/>
      <dgm:t>
        <a:bodyPr/>
        <a:lstStyle/>
        <a:p>
          <a:endParaRPr lang="lv-LV"/>
        </a:p>
      </dgm:t>
    </dgm:pt>
    <dgm:pt modelId="{0F71F890-CE63-4042-A8DE-80AA69F0D9CB}" type="pres">
      <dgm:prSet presAssocID="{3DF10B12-EDC5-4CEB-B95A-CBDD13BF8413}" presName="thickLine" presStyleLbl="alignNode1" presStyleIdx="0" presStyleCnt="1"/>
      <dgm:spPr/>
    </dgm:pt>
    <dgm:pt modelId="{3E8B4ED0-AF63-4FA5-855F-F9B85F021FF4}" type="pres">
      <dgm:prSet presAssocID="{3DF10B12-EDC5-4CEB-B95A-CBDD13BF8413}" presName="horz1" presStyleCnt="0"/>
      <dgm:spPr/>
    </dgm:pt>
    <dgm:pt modelId="{63D00F5E-622C-4441-A6B0-E6114E27E5E1}" type="pres">
      <dgm:prSet presAssocID="{3DF10B12-EDC5-4CEB-B95A-CBDD13BF8413}" presName="tx1" presStyleLbl="revTx" presStyleIdx="0" presStyleCnt="1"/>
      <dgm:spPr/>
      <dgm:t>
        <a:bodyPr/>
        <a:lstStyle/>
        <a:p>
          <a:endParaRPr lang="lv-LV"/>
        </a:p>
      </dgm:t>
    </dgm:pt>
    <dgm:pt modelId="{C99B8D3A-4122-4A61-ACE7-AB34E013B405}" type="pres">
      <dgm:prSet presAssocID="{3DF10B12-EDC5-4CEB-B95A-CBDD13BF8413}" presName="vert1" presStyleCnt="0"/>
      <dgm:spPr/>
    </dgm:pt>
  </dgm:ptLst>
  <dgm:cxnLst>
    <dgm:cxn modelId="{3979FEE8-009C-4E2B-A63F-D0007B8401B7}" type="presOf" srcId="{341EC382-EF51-44B5-A19F-3D31D21AFC27}" destId="{0D59FE2B-83C9-4D93-9724-8808FFF16240}" srcOrd="0" destOrd="0" presId="urn:microsoft.com/office/officeart/2008/layout/LinedList"/>
    <dgm:cxn modelId="{6434832F-C58E-4C4C-AEB9-5521C978294B}" srcId="{341EC382-EF51-44B5-A19F-3D31D21AFC27}" destId="{3DF10B12-EDC5-4CEB-B95A-CBDD13BF8413}" srcOrd="0" destOrd="0" parTransId="{4819DD6F-121D-4DA7-8833-42A44ACC79E5}" sibTransId="{F47BFF90-A385-420D-9288-36086CAF567E}"/>
    <dgm:cxn modelId="{02F4D78B-4061-4D57-869B-2818520ACFD6}" type="presOf" srcId="{3DF10B12-EDC5-4CEB-B95A-CBDD13BF8413}" destId="{63D00F5E-622C-4441-A6B0-E6114E27E5E1}" srcOrd="0" destOrd="0" presId="urn:microsoft.com/office/officeart/2008/layout/LinedList"/>
    <dgm:cxn modelId="{D28741D3-AA8E-4A82-9402-97826F855A78}" type="presParOf" srcId="{0D59FE2B-83C9-4D93-9724-8808FFF16240}" destId="{0F71F890-CE63-4042-A8DE-80AA69F0D9CB}" srcOrd="0" destOrd="0" presId="urn:microsoft.com/office/officeart/2008/layout/LinedList"/>
    <dgm:cxn modelId="{199DE03D-292B-45A8-AB75-9B11DEFC0182}" type="presParOf" srcId="{0D59FE2B-83C9-4D93-9724-8808FFF16240}" destId="{3E8B4ED0-AF63-4FA5-855F-F9B85F021FF4}" srcOrd="1" destOrd="0" presId="urn:microsoft.com/office/officeart/2008/layout/LinedList"/>
    <dgm:cxn modelId="{94F02CD8-8D0D-4C7D-AC5D-75394DFFE2FD}" type="presParOf" srcId="{3E8B4ED0-AF63-4FA5-855F-F9B85F021FF4}" destId="{63D00F5E-622C-4441-A6B0-E6114E27E5E1}" srcOrd="0" destOrd="0" presId="urn:microsoft.com/office/officeart/2008/layout/LinedList"/>
    <dgm:cxn modelId="{7EF9B96D-05A3-47E2-A0DE-8DF8A5F9639F}" type="presParOf" srcId="{3E8B4ED0-AF63-4FA5-855F-F9B85F021FF4}" destId="{C99B8D3A-4122-4A61-ACE7-AB34E013B40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753A71E1-CA95-448A-AD49-E3AC9452E17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4CC9E77F-40FE-4D7B-9BA8-11DA5FC14054}">
      <dgm:prSet/>
      <dgm:spPr/>
      <dgm:t>
        <a:bodyPr/>
        <a:lstStyle/>
        <a:p>
          <a:pPr rtl="0"/>
          <a:r>
            <a:rPr lang="en-GB" smtClean="0"/>
            <a:t>Still considerable controversy over what constitutes an infringement by object in EU competition law</a:t>
          </a:r>
          <a:endParaRPr lang="en-GB"/>
        </a:p>
      </dgm:t>
    </dgm:pt>
    <dgm:pt modelId="{B596D985-5EF3-4111-953C-7479EA1918FA}" type="parTrans" cxnId="{CEEF7548-6B52-4769-8EFA-4279C7E7F6D3}">
      <dgm:prSet/>
      <dgm:spPr/>
      <dgm:t>
        <a:bodyPr/>
        <a:lstStyle/>
        <a:p>
          <a:endParaRPr lang="en-GB"/>
        </a:p>
      </dgm:t>
    </dgm:pt>
    <dgm:pt modelId="{A968737A-055F-4BC0-BDA1-3C57F2E6B15D}" type="sibTrans" cxnId="{CEEF7548-6B52-4769-8EFA-4279C7E7F6D3}">
      <dgm:prSet/>
      <dgm:spPr/>
      <dgm:t>
        <a:bodyPr/>
        <a:lstStyle/>
        <a:p>
          <a:endParaRPr lang="en-GB"/>
        </a:p>
      </dgm:t>
    </dgm:pt>
    <dgm:pt modelId="{A30916FF-EC80-4ECB-A959-693723398DF4}">
      <dgm:prSet/>
      <dgm:spPr/>
      <dgm:t>
        <a:bodyPr/>
        <a:lstStyle/>
        <a:p>
          <a:pPr rtl="0"/>
          <a:r>
            <a:rPr lang="en-GB" smtClean="0"/>
            <a:t>Some case-law suggests expansive category but </a:t>
          </a:r>
          <a:r>
            <a:rPr lang="en-GB" i="1" smtClean="0"/>
            <a:t>Groupement des Cartes Bancaires </a:t>
          </a:r>
          <a:r>
            <a:rPr lang="en-GB" smtClean="0"/>
            <a:t>confirms that should be given a restrictive interpretation</a:t>
          </a:r>
          <a:endParaRPr lang="en-GB"/>
        </a:p>
      </dgm:t>
    </dgm:pt>
    <dgm:pt modelId="{7308F719-5875-473F-8AFE-E8372442343A}" type="parTrans" cxnId="{738F81F7-CC73-4B60-B5C2-3E289639973D}">
      <dgm:prSet/>
      <dgm:spPr/>
      <dgm:t>
        <a:bodyPr/>
        <a:lstStyle/>
        <a:p>
          <a:endParaRPr lang="en-GB"/>
        </a:p>
      </dgm:t>
    </dgm:pt>
    <dgm:pt modelId="{AEA438A4-5304-4D19-8263-E2CF449A634C}" type="sibTrans" cxnId="{738F81F7-CC73-4B60-B5C2-3E289639973D}">
      <dgm:prSet/>
      <dgm:spPr/>
      <dgm:t>
        <a:bodyPr/>
        <a:lstStyle/>
        <a:p>
          <a:endParaRPr lang="en-GB"/>
        </a:p>
      </dgm:t>
    </dgm:pt>
    <dgm:pt modelId="{7EB65D03-1CC8-4231-847F-E30D95CC142B}">
      <dgm:prSet/>
      <dgm:spPr/>
      <dgm:t>
        <a:bodyPr/>
        <a:lstStyle/>
        <a:p>
          <a:pPr rtl="0"/>
          <a:r>
            <a:rPr lang="en-GB" dirty="0" smtClean="0"/>
            <a:t>Uncertainties: relevance of precedent, experience and how much analysis of objectives and context required</a:t>
          </a:r>
          <a:endParaRPr lang="en-GB" dirty="0"/>
        </a:p>
      </dgm:t>
    </dgm:pt>
    <dgm:pt modelId="{5B05E41A-5635-44BB-B4B1-1C2BE125D795}" type="parTrans" cxnId="{BCBBCF33-2665-4C3E-95E0-A6C91CC39CDC}">
      <dgm:prSet/>
      <dgm:spPr/>
      <dgm:t>
        <a:bodyPr/>
        <a:lstStyle/>
        <a:p>
          <a:endParaRPr lang="en-GB"/>
        </a:p>
      </dgm:t>
    </dgm:pt>
    <dgm:pt modelId="{2357D2E7-DEA3-4140-A94C-66193CE627B6}" type="sibTrans" cxnId="{BCBBCF33-2665-4C3E-95E0-A6C91CC39CDC}">
      <dgm:prSet/>
      <dgm:spPr/>
      <dgm:t>
        <a:bodyPr/>
        <a:lstStyle/>
        <a:p>
          <a:endParaRPr lang="en-GB"/>
        </a:p>
      </dgm:t>
    </dgm:pt>
    <dgm:pt modelId="{A16D62AC-40AF-46C3-AF83-983AA2FB31AA}">
      <dgm:prSet/>
      <dgm:spPr/>
      <dgm:t>
        <a:bodyPr/>
        <a:lstStyle/>
        <a:p>
          <a:pPr rtl="0"/>
          <a:r>
            <a:rPr lang="en-GB" dirty="0" smtClean="0"/>
            <a:t>Uncertainty: how and whether </a:t>
          </a:r>
          <a:r>
            <a:rPr lang="en-GB" i="1" dirty="0" err="1" smtClean="0"/>
            <a:t>Groupement</a:t>
          </a:r>
          <a:r>
            <a:rPr lang="en-GB" dirty="0" smtClean="0"/>
            <a:t> will impact on case-law under Article 102?</a:t>
          </a:r>
          <a:endParaRPr lang="en-GB" dirty="0"/>
        </a:p>
      </dgm:t>
    </dgm:pt>
    <dgm:pt modelId="{41FDFFED-656F-4EE0-8915-7186B2AE9E70}" type="parTrans" cxnId="{F517BC1A-5C0B-47DA-BD7F-BE13074A071B}">
      <dgm:prSet/>
      <dgm:spPr/>
      <dgm:t>
        <a:bodyPr/>
        <a:lstStyle/>
        <a:p>
          <a:endParaRPr lang="en-GB"/>
        </a:p>
      </dgm:t>
    </dgm:pt>
    <dgm:pt modelId="{4A50CC8D-82A6-46F6-A3BE-4B65F6F43FCE}" type="sibTrans" cxnId="{F517BC1A-5C0B-47DA-BD7F-BE13074A071B}">
      <dgm:prSet/>
      <dgm:spPr/>
      <dgm:t>
        <a:bodyPr/>
        <a:lstStyle/>
        <a:p>
          <a:endParaRPr lang="en-GB"/>
        </a:p>
      </dgm:t>
    </dgm:pt>
    <dgm:pt modelId="{B009A2FB-A975-4C54-900A-631B71F6DB19}" type="pres">
      <dgm:prSet presAssocID="{753A71E1-CA95-448A-AD49-E3AC9452E17D}" presName="vert0" presStyleCnt="0">
        <dgm:presLayoutVars>
          <dgm:dir/>
          <dgm:animOne val="branch"/>
          <dgm:animLvl val="lvl"/>
        </dgm:presLayoutVars>
      </dgm:prSet>
      <dgm:spPr/>
      <dgm:t>
        <a:bodyPr/>
        <a:lstStyle/>
        <a:p>
          <a:endParaRPr lang="lv-LV"/>
        </a:p>
      </dgm:t>
    </dgm:pt>
    <dgm:pt modelId="{F5FB31F8-A968-46FD-ADF7-02CC7CC306CD}" type="pres">
      <dgm:prSet presAssocID="{4CC9E77F-40FE-4D7B-9BA8-11DA5FC14054}" presName="thickLine" presStyleLbl="alignNode1" presStyleIdx="0" presStyleCnt="4"/>
      <dgm:spPr/>
    </dgm:pt>
    <dgm:pt modelId="{8E496A64-F1F7-40F2-8EAE-D0ABB74F2DE3}" type="pres">
      <dgm:prSet presAssocID="{4CC9E77F-40FE-4D7B-9BA8-11DA5FC14054}" presName="horz1" presStyleCnt="0"/>
      <dgm:spPr/>
    </dgm:pt>
    <dgm:pt modelId="{500DFBA0-F221-487B-AA9E-010891C3D1DD}" type="pres">
      <dgm:prSet presAssocID="{4CC9E77F-40FE-4D7B-9BA8-11DA5FC14054}" presName="tx1" presStyleLbl="revTx" presStyleIdx="0" presStyleCnt="4"/>
      <dgm:spPr/>
      <dgm:t>
        <a:bodyPr/>
        <a:lstStyle/>
        <a:p>
          <a:endParaRPr lang="lv-LV"/>
        </a:p>
      </dgm:t>
    </dgm:pt>
    <dgm:pt modelId="{7E17BBF4-E939-44C9-8188-10EE596F210D}" type="pres">
      <dgm:prSet presAssocID="{4CC9E77F-40FE-4D7B-9BA8-11DA5FC14054}" presName="vert1" presStyleCnt="0"/>
      <dgm:spPr/>
    </dgm:pt>
    <dgm:pt modelId="{4C6239B3-3870-487E-A68F-7FD419CBCE35}" type="pres">
      <dgm:prSet presAssocID="{A30916FF-EC80-4ECB-A959-693723398DF4}" presName="thickLine" presStyleLbl="alignNode1" presStyleIdx="1" presStyleCnt="4"/>
      <dgm:spPr/>
    </dgm:pt>
    <dgm:pt modelId="{12B2EC88-0308-4583-AFC6-EFF8850E87F2}" type="pres">
      <dgm:prSet presAssocID="{A30916FF-EC80-4ECB-A959-693723398DF4}" presName="horz1" presStyleCnt="0"/>
      <dgm:spPr/>
    </dgm:pt>
    <dgm:pt modelId="{B54CD15F-B08C-4B98-8B4C-234D56688C61}" type="pres">
      <dgm:prSet presAssocID="{A30916FF-EC80-4ECB-A959-693723398DF4}" presName="tx1" presStyleLbl="revTx" presStyleIdx="1" presStyleCnt="4"/>
      <dgm:spPr/>
      <dgm:t>
        <a:bodyPr/>
        <a:lstStyle/>
        <a:p>
          <a:endParaRPr lang="lv-LV"/>
        </a:p>
      </dgm:t>
    </dgm:pt>
    <dgm:pt modelId="{CC516D1D-CA37-493B-9DD4-D2C71EC494EB}" type="pres">
      <dgm:prSet presAssocID="{A30916FF-EC80-4ECB-A959-693723398DF4}" presName="vert1" presStyleCnt="0"/>
      <dgm:spPr/>
    </dgm:pt>
    <dgm:pt modelId="{3AE12871-38A9-4C00-A081-0F1E5E1B4C2C}" type="pres">
      <dgm:prSet presAssocID="{7EB65D03-1CC8-4231-847F-E30D95CC142B}" presName="thickLine" presStyleLbl="alignNode1" presStyleIdx="2" presStyleCnt="4"/>
      <dgm:spPr/>
    </dgm:pt>
    <dgm:pt modelId="{9F4BE012-CDC9-4B88-89E7-CDB28D2ED0D4}" type="pres">
      <dgm:prSet presAssocID="{7EB65D03-1CC8-4231-847F-E30D95CC142B}" presName="horz1" presStyleCnt="0"/>
      <dgm:spPr/>
    </dgm:pt>
    <dgm:pt modelId="{AC8CC6A1-7569-4CCD-9B92-79CF02D7511B}" type="pres">
      <dgm:prSet presAssocID="{7EB65D03-1CC8-4231-847F-E30D95CC142B}" presName="tx1" presStyleLbl="revTx" presStyleIdx="2" presStyleCnt="4"/>
      <dgm:spPr/>
      <dgm:t>
        <a:bodyPr/>
        <a:lstStyle/>
        <a:p>
          <a:endParaRPr lang="en-GB"/>
        </a:p>
      </dgm:t>
    </dgm:pt>
    <dgm:pt modelId="{929DBC0A-85F9-4FA3-BA4F-E238BD9C7D92}" type="pres">
      <dgm:prSet presAssocID="{7EB65D03-1CC8-4231-847F-E30D95CC142B}" presName="vert1" presStyleCnt="0"/>
      <dgm:spPr/>
    </dgm:pt>
    <dgm:pt modelId="{BE904834-2AAF-4BBC-A6C1-BD3DD316276D}" type="pres">
      <dgm:prSet presAssocID="{A16D62AC-40AF-46C3-AF83-983AA2FB31AA}" presName="thickLine" presStyleLbl="alignNode1" presStyleIdx="3" presStyleCnt="4"/>
      <dgm:spPr/>
    </dgm:pt>
    <dgm:pt modelId="{FC7EC630-A23F-43C4-B0C1-D8AC0EDB38FC}" type="pres">
      <dgm:prSet presAssocID="{A16D62AC-40AF-46C3-AF83-983AA2FB31AA}" presName="horz1" presStyleCnt="0"/>
      <dgm:spPr/>
    </dgm:pt>
    <dgm:pt modelId="{694D8171-EEF4-49D9-865A-0D5E4977115B}" type="pres">
      <dgm:prSet presAssocID="{A16D62AC-40AF-46C3-AF83-983AA2FB31AA}" presName="tx1" presStyleLbl="revTx" presStyleIdx="3" presStyleCnt="4"/>
      <dgm:spPr/>
      <dgm:t>
        <a:bodyPr/>
        <a:lstStyle/>
        <a:p>
          <a:endParaRPr lang="en-GB"/>
        </a:p>
      </dgm:t>
    </dgm:pt>
    <dgm:pt modelId="{308D5FAE-CC44-4AE4-B0F9-98F1AB0882F2}" type="pres">
      <dgm:prSet presAssocID="{A16D62AC-40AF-46C3-AF83-983AA2FB31AA}" presName="vert1" presStyleCnt="0"/>
      <dgm:spPr/>
    </dgm:pt>
  </dgm:ptLst>
  <dgm:cxnLst>
    <dgm:cxn modelId="{CEEF7548-6B52-4769-8EFA-4279C7E7F6D3}" srcId="{753A71E1-CA95-448A-AD49-E3AC9452E17D}" destId="{4CC9E77F-40FE-4D7B-9BA8-11DA5FC14054}" srcOrd="0" destOrd="0" parTransId="{B596D985-5EF3-4111-953C-7479EA1918FA}" sibTransId="{A968737A-055F-4BC0-BDA1-3C57F2E6B15D}"/>
    <dgm:cxn modelId="{D78FDA34-CD0A-425B-B5F5-B26BC311362B}" type="presOf" srcId="{A30916FF-EC80-4ECB-A959-693723398DF4}" destId="{B54CD15F-B08C-4B98-8B4C-234D56688C61}" srcOrd="0" destOrd="0" presId="urn:microsoft.com/office/officeart/2008/layout/LinedList"/>
    <dgm:cxn modelId="{F517BC1A-5C0B-47DA-BD7F-BE13074A071B}" srcId="{753A71E1-CA95-448A-AD49-E3AC9452E17D}" destId="{A16D62AC-40AF-46C3-AF83-983AA2FB31AA}" srcOrd="3" destOrd="0" parTransId="{41FDFFED-656F-4EE0-8915-7186B2AE9E70}" sibTransId="{4A50CC8D-82A6-46F6-A3BE-4B65F6F43FCE}"/>
    <dgm:cxn modelId="{B59A1FBC-5532-4131-9096-240E0813CEA0}" type="presOf" srcId="{A16D62AC-40AF-46C3-AF83-983AA2FB31AA}" destId="{694D8171-EEF4-49D9-865A-0D5E4977115B}" srcOrd="0" destOrd="0" presId="urn:microsoft.com/office/officeart/2008/layout/LinedList"/>
    <dgm:cxn modelId="{738F81F7-CC73-4B60-B5C2-3E289639973D}" srcId="{753A71E1-CA95-448A-AD49-E3AC9452E17D}" destId="{A30916FF-EC80-4ECB-A959-693723398DF4}" srcOrd="1" destOrd="0" parTransId="{7308F719-5875-473F-8AFE-E8372442343A}" sibTransId="{AEA438A4-5304-4D19-8263-E2CF449A634C}"/>
    <dgm:cxn modelId="{D76D2EA6-BC0C-455E-A9DA-311F6D413E6C}" type="presOf" srcId="{7EB65D03-1CC8-4231-847F-E30D95CC142B}" destId="{AC8CC6A1-7569-4CCD-9B92-79CF02D7511B}" srcOrd="0" destOrd="0" presId="urn:microsoft.com/office/officeart/2008/layout/LinedList"/>
    <dgm:cxn modelId="{EBDBBE58-28EA-47E9-A737-0B20346809D0}" type="presOf" srcId="{4CC9E77F-40FE-4D7B-9BA8-11DA5FC14054}" destId="{500DFBA0-F221-487B-AA9E-010891C3D1DD}" srcOrd="0" destOrd="0" presId="urn:microsoft.com/office/officeart/2008/layout/LinedList"/>
    <dgm:cxn modelId="{725BF833-A1EC-46BC-ACB2-BA6591E02D09}" type="presOf" srcId="{753A71E1-CA95-448A-AD49-E3AC9452E17D}" destId="{B009A2FB-A975-4C54-900A-631B71F6DB19}" srcOrd="0" destOrd="0" presId="urn:microsoft.com/office/officeart/2008/layout/LinedList"/>
    <dgm:cxn modelId="{BCBBCF33-2665-4C3E-95E0-A6C91CC39CDC}" srcId="{753A71E1-CA95-448A-AD49-E3AC9452E17D}" destId="{7EB65D03-1CC8-4231-847F-E30D95CC142B}" srcOrd="2" destOrd="0" parTransId="{5B05E41A-5635-44BB-B4B1-1C2BE125D795}" sibTransId="{2357D2E7-DEA3-4140-A94C-66193CE627B6}"/>
    <dgm:cxn modelId="{202FF167-1DF9-4385-9AAC-AB28F219F88C}" type="presParOf" srcId="{B009A2FB-A975-4C54-900A-631B71F6DB19}" destId="{F5FB31F8-A968-46FD-ADF7-02CC7CC306CD}" srcOrd="0" destOrd="0" presId="urn:microsoft.com/office/officeart/2008/layout/LinedList"/>
    <dgm:cxn modelId="{BC1E1EBF-4130-4859-95C8-B1CAF0213C1D}" type="presParOf" srcId="{B009A2FB-A975-4C54-900A-631B71F6DB19}" destId="{8E496A64-F1F7-40F2-8EAE-D0ABB74F2DE3}" srcOrd="1" destOrd="0" presId="urn:microsoft.com/office/officeart/2008/layout/LinedList"/>
    <dgm:cxn modelId="{981024CF-9317-458B-B139-B3E6BA2833CD}" type="presParOf" srcId="{8E496A64-F1F7-40F2-8EAE-D0ABB74F2DE3}" destId="{500DFBA0-F221-487B-AA9E-010891C3D1DD}" srcOrd="0" destOrd="0" presId="urn:microsoft.com/office/officeart/2008/layout/LinedList"/>
    <dgm:cxn modelId="{D2F5E534-F638-4F72-9570-8C7935D938A8}" type="presParOf" srcId="{8E496A64-F1F7-40F2-8EAE-D0ABB74F2DE3}" destId="{7E17BBF4-E939-44C9-8188-10EE596F210D}" srcOrd="1" destOrd="0" presId="urn:microsoft.com/office/officeart/2008/layout/LinedList"/>
    <dgm:cxn modelId="{A51F4C6B-B513-4941-A8CA-1CE90A90EBF4}" type="presParOf" srcId="{B009A2FB-A975-4C54-900A-631B71F6DB19}" destId="{4C6239B3-3870-487E-A68F-7FD419CBCE35}" srcOrd="2" destOrd="0" presId="urn:microsoft.com/office/officeart/2008/layout/LinedList"/>
    <dgm:cxn modelId="{8D54E13C-5061-4949-A227-47ED66A81031}" type="presParOf" srcId="{B009A2FB-A975-4C54-900A-631B71F6DB19}" destId="{12B2EC88-0308-4583-AFC6-EFF8850E87F2}" srcOrd="3" destOrd="0" presId="urn:microsoft.com/office/officeart/2008/layout/LinedList"/>
    <dgm:cxn modelId="{D708B1AF-AC64-4441-8799-C6B2D724D78A}" type="presParOf" srcId="{12B2EC88-0308-4583-AFC6-EFF8850E87F2}" destId="{B54CD15F-B08C-4B98-8B4C-234D56688C61}" srcOrd="0" destOrd="0" presId="urn:microsoft.com/office/officeart/2008/layout/LinedList"/>
    <dgm:cxn modelId="{60EBA4B0-CFA0-4861-BFF6-FF80F52ED7BC}" type="presParOf" srcId="{12B2EC88-0308-4583-AFC6-EFF8850E87F2}" destId="{CC516D1D-CA37-493B-9DD4-D2C71EC494EB}" srcOrd="1" destOrd="0" presId="urn:microsoft.com/office/officeart/2008/layout/LinedList"/>
    <dgm:cxn modelId="{1651AE55-39C8-4757-8CF7-0BFE1EAD9D7A}" type="presParOf" srcId="{B009A2FB-A975-4C54-900A-631B71F6DB19}" destId="{3AE12871-38A9-4C00-A081-0F1E5E1B4C2C}" srcOrd="4" destOrd="0" presId="urn:microsoft.com/office/officeart/2008/layout/LinedList"/>
    <dgm:cxn modelId="{D293C63B-4042-4138-883A-6B8A190B43CC}" type="presParOf" srcId="{B009A2FB-A975-4C54-900A-631B71F6DB19}" destId="{9F4BE012-CDC9-4B88-89E7-CDB28D2ED0D4}" srcOrd="5" destOrd="0" presId="urn:microsoft.com/office/officeart/2008/layout/LinedList"/>
    <dgm:cxn modelId="{2852F130-6C7A-4EE3-8C17-7540F255810B}" type="presParOf" srcId="{9F4BE012-CDC9-4B88-89E7-CDB28D2ED0D4}" destId="{AC8CC6A1-7569-4CCD-9B92-79CF02D7511B}" srcOrd="0" destOrd="0" presId="urn:microsoft.com/office/officeart/2008/layout/LinedList"/>
    <dgm:cxn modelId="{0D3DF8D0-C00D-4616-B0E9-AE51FB5B4FF1}" type="presParOf" srcId="{9F4BE012-CDC9-4B88-89E7-CDB28D2ED0D4}" destId="{929DBC0A-85F9-4FA3-BA4F-E238BD9C7D92}" srcOrd="1" destOrd="0" presId="urn:microsoft.com/office/officeart/2008/layout/LinedList"/>
    <dgm:cxn modelId="{9E8568A1-0EA1-4751-ADA5-084992E452F1}" type="presParOf" srcId="{B009A2FB-A975-4C54-900A-631B71F6DB19}" destId="{BE904834-2AAF-4BBC-A6C1-BD3DD316276D}" srcOrd="6" destOrd="0" presId="urn:microsoft.com/office/officeart/2008/layout/LinedList"/>
    <dgm:cxn modelId="{F1B9F1F3-356D-4548-9C14-3EF45CE4E78B}" type="presParOf" srcId="{B009A2FB-A975-4C54-900A-631B71F6DB19}" destId="{FC7EC630-A23F-43C4-B0C1-D8AC0EDB38FC}" srcOrd="7" destOrd="0" presId="urn:microsoft.com/office/officeart/2008/layout/LinedList"/>
    <dgm:cxn modelId="{EB96F633-B885-4B70-A482-4154BE5B3565}" type="presParOf" srcId="{FC7EC630-A23F-43C4-B0C1-D8AC0EDB38FC}" destId="{694D8171-EEF4-49D9-865A-0D5E4977115B}" srcOrd="0" destOrd="0" presId="urn:microsoft.com/office/officeart/2008/layout/LinedList"/>
    <dgm:cxn modelId="{FF1BA4BF-E7AB-4078-948E-857A4F8CC470}" type="presParOf" srcId="{FC7EC630-A23F-43C4-B0C1-D8AC0EDB38FC}" destId="{308D5FAE-CC44-4AE4-B0F9-98F1AB0882F2}"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162723-18CC-498C-ABBA-2FB906280933}"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n-GB"/>
        </a:p>
      </dgm:t>
    </dgm:pt>
    <dgm:pt modelId="{3132FDBB-89F6-477C-A9F1-86C2B355FBF9}">
      <dgm:prSet phldrT="[Text]" custT="1"/>
      <dgm:spPr/>
      <dgm:t>
        <a:bodyPr/>
        <a:lstStyle/>
        <a:p>
          <a:r>
            <a:rPr lang="en-GB" sz="3400" dirty="0" smtClean="0"/>
            <a:t>Article 101(3)</a:t>
          </a:r>
        </a:p>
        <a:p>
          <a:r>
            <a:rPr lang="en-GB" sz="1600" dirty="0" smtClean="0"/>
            <a:t>Burden on those claiming its benefit</a:t>
          </a:r>
          <a:endParaRPr lang="en-GB" sz="1600" dirty="0"/>
        </a:p>
      </dgm:t>
    </dgm:pt>
    <dgm:pt modelId="{1B991764-F8FD-4901-A437-33A634BC30DA}" type="parTrans" cxnId="{91088687-5499-49C3-9FCA-F309CD2DE085}">
      <dgm:prSet/>
      <dgm:spPr/>
      <dgm:t>
        <a:bodyPr/>
        <a:lstStyle/>
        <a:p>
          <a:endParaRPr lang="en-GB"/>
        </a:p>
      </dgm:t>
    </dgm:pt>
    <dgm:pt modelId="{F4608980-717F-4F39-9FF4-CEB50A8CA805}" type="sibTrans" cxnId="{91088687-5499-49C3-9FCA-F309CD2DE085}">
      <dgm:prSet/>
      <dgm:spPr/>
      <dgm:t>
        <a:bodyPr/>
        <a:lstStyle/>
        <a:p>
          <a:endParaRPr lang="en-GB"/>
        </a:p>
      </dgm:t>
    </dgm:pt>
    <dgm:pt modelId="{E321E2B9-10E4-473F-B01C-3001E418A044}">
      <dgm:prSet phldrT="[Text]"/>
      <dgm:spPr/>
      <dgm:t>
        <a:bodyPr/>
        <a:lstStyle/>
        <a:p>
          <a:r>
            <a:rPr lang="en-GB" dirty="0" smtClean="0"/>
            <a:t>(1) </a:t>
          </a:r>
          <a:r>
            <a:rPr lang="en-GB" b="1" dirty="0" smtClean="0">
              <a:solidFill>
                <a:schemeClr val="accent5">
                  <a:lumMod val="50000"/>
                </a:schemeClr>
              </a:solidFill>
            </a:rPr>
            <a:t>Produces specified benefits</a:t>
          </a:r>
          <a:r>
            <a:rPr lang="en-GB" dirty="0" smtClean="0"/>
            <a:t>;</a:t>
          </a:r>
        </a:p>
        <a:p>
          <a:r>
            <a:rPr lang="en-GB" dirty="0" smtClean="0"/>
            <a:t> </a:t>
          </a:r>
        </a:p>
        <a:p>
          <a:r>
            <a:rPr lang="en-GB" dirty="0" smtClean="0"/>
            <a:t>(2) Allows consumers a fair share of the benefits </a:t>
          </a:r>
        </a:p>
      </dgm:t>
    </dgm:pt>
    <dgm:pt modelId="{4AF1A519-8A64-44E2-A6A5-1755F7E1B1B1}" type="parTrans" cxnId="{769C1CDA-7EB6-47BF-8AD3-6960C18C368F}">
      <dgm:prSet/>
      <dgm:spPr/>
      <dgm:t>
        <a:bodyPr/>
        <a:lstStyle/>
        <a:p>
          <a:endParaRPr lang="en-GB"/>
        </a:p>
      </dgm:t>
    </dgm:pt>
    <dgm:pt modelId="{E60DD3E7-F603-4FB8-8E83-888D6942C907}" type="sibTrans" cxnId="{769C1CDA-7EB6-47BF-8AD3-6960C18C368F}">
      <dgm:prSet/>
      <dgm:spPr/>
      <dgm:t>
        <a:bodyPr/>
        <a:lstStyle/>
        <a:p>
          <a:endParaRPr lang="en-GB"/>
        </a:p>
      </dgm:t>
    </dgm:pt>
    <dgm:pt modelId="{3F8F2DE0-4567-4653-BC5C-21415E594712}">
      <dgm:prSet phldrT="[Text]"/>
      <dgm:spPr/>
      <dgm:t>
        <a:bodyPr/>
        <a:lstStyle/>
        <a:p>
          <a:r>
            <a:rPr lang="en-GB" dirty="0" smtClean="0"/>
            <a:t>(3) Does not contain any indispensible restrictions</a:t>
          </a:r>
          <a:endParaRPr lang="en-GB" dirty="0"/>
        </a:p>
      </dgm:t>
    </dgm:pt>
    <dgm:pt modelId="{0DEF5F21-1680-41F4-860F-5EC535A70A81}" type="parTrans" cxnId="{3055329D-1DC2-4326-A315-6700AFAAC1E9}">
      <dgm:prSet/>
      <dgm:spPr/>
      <dgm:t>
        <a:bodyPr/>
        <a:lstStyle/>
        <a:p>
          <a:endParaRPr lang="en-GB"/>
        </a:p>
      </dgm:t>
    </dgm:pt>
    <dgm:pt modelId="{75B2FBE1-EE79-48B4-A7A6-2232D9630825}" type="sibTrans" cxnId="{3055329D-1DC2-4326-A315-6700AFAAC1E9}">
      <dgm:prSet/>
      <dgm:spPr/>
      <dgm:t>
        <a:bodyPr/>
        <a:lstStyle/>
        <a:p>
          <a:endParaRPr lang="en-GB"/>
        </a:p>
      </dgm:t>
    </dgm:pt>
    <dgm:pt modelId="{35C4E534-EC75-4374-9495-176758AFA924}">
      <dgm:prSet phldrT="[Text]"/>
      <dgm:spPr/>
      <dgm:t>
        <a:bodyPr/>
        <a:lstStyle/>
        <a:p>
          <a:r>
            <a:rPr lang="en-GB" dirty="0" smtClean="0"/>
            <a:t>(4) Does not lead to an elimination of competition </a:t>
          </a:r>
          <a:endParaRPr lang="en-GB" dirty="0"/>
        </a:p>
      </dgm:t>
    </dgm:pt>
    <dgm:pt modelId="{BDF46742-F873-4C45-9E38-3A68C76E80AE}" type="parTrans" cxnId="{7C85C702-CED9-487B-BE58-157FCEFCE005}">
      <dgm:prSet/>
      <dgm:spPr/>
      <dgm:t>
        <a:bodyPr/>
        <a:lstStyle/>
        <a:p>
          <a:endParaRPr lang="en-GB"/>
        </a:p>
      </dgm:t>
    </dgm:pt>
    <dgm:pt modelId="{E78429DA-BF53-4E80-AF07-2B929BB87FD4}" type="sibTrans" cxnId="{7C85C702-CED9-487B-BE58-157FCEFCE005}">
      <dgm:prSet/>
      <dgm:spPr/>
      <dgm:t>
        <a:bodyPr/>
        <a:lstStyle/>
        <a:p>
          <a:endParaRPr lang="en-GB"/>
        </a:p>
      </dgm:t>
    </dgm:pt>
    <dgm:pt modelId="{FD2128A1-516B-4D89-AD7E-B2D983D6700D}" type="pres">
      <dgm:prSet presAssocID="{95162723-18CC-498C-ABBA-2FB906280933}" presName="composite" presStyleCnt="0">
        <dgm:presLayoutVars>
          <dgm:chMax val="1"/>
          <dgm:dir/>
          <dgm:resizeHandles val="exact"/>
        </dgm:presLayoutVars>
      </dgm:prSet>
      <dgm:spPr/>
      <dgm:t>
        <a:bodyPr/>
        <a:lstStyle/>
        <a:p>
          <a:endParaRPr lang="en-GB"/>
        </a:p>
      </dgm:t>
    </dgm:pt>
    <dgm:pt modelId="{7E7F24FF-5117-470C-A978-E6BF0F885257}" type="pres">
      <dgm:prSet presAssocID="{3132FDBB-89F6-477C-A9F1-86C2B355FBF9}" presName="roof" presStyleLbl="dkBgShp" presStyleIdx="0" presStyleCnt="2"/>
      <dgm:spPr/>
      <dgm:t>
        <a:bodyPr/>
        <a:lstStyle/>
        <a:p>
          <a:endParaRPr lang="en-GB"/>
        </a:p>
      </dgm:t>
    </dgm:pt>
    <dgm:pt modelId="{21DFCAE0-1F96-47C7-9771-6A54F6C4AB87}" type="pres">
      <dgm:prSet presAssocID="{3132FDBB-89F6-477C-A9F1-86C2B355FBF9}" presName="pillars" presStyleCnt="0"/>
      <dgm:spPr/>
      <dgm:t>
        <a:bodyPr/>
        <a:lstStyle/>
        <a:p>
          <a:endParaRPr lang="en-GB"/>
        </a:p>
      </dgm:t>
    </dgm:pt>
    <dgm:pt modelId="{2E856A90-82C1-4B7A-81D3-DA428C07C7B9}" type="pres">
      <dgm:prSet presAssocID="{3132FDBB-89F6-477C-A9F1-86C2B355FBF9}" presName="pillar1" presStyleLbl="node1" presStyleIdx="0" presStyleCnt="3">
        <dgm:presLayoutVars>
          <dgm:bulletEnabled val="1"/>
        </dgm:presLayoutVars>
      </dgm:prSet>
      <dgm:spPr/>
      <dgm:t>
        <a:bodyPr/>
        <a:lstStyle/>
        <a:p>
          <a:endParaRPr lang="en-GB"/>
        </a:p>
      </dgm:t>
    </dgm:pt>
    <dgm:pt modelId="{2F591C80-C710-4ACF-BA1D-FFF7BFC39F83}" type="pres">
      <dgm:prSet presAssocID="{3F8F2DE0-4567-4653-BC5C-21415E594712}" presName="pillarX" presStyleLbl="node1" presStyleIdx="1" presStyleCnt="3">
        <dgm:presLayoutVars>
          <dgm:bulletEnabled val="1"/>
        </dgm:presLayoutVars>
      </dgm:prSet>
      <dgm:spPr/>
      <dgm:t>
        <a:bodyPr/>
        <a:lstStyle/>
        <a:p>
          <a:endParaRPr lang="en-GB"/>
        </a:p>
      </dgm:t>
    </dgm:pt>
    <dgm:pt modelId="{F4F5FD55-7B9F-4378-838B-A7AF471A2586}" type="pres">
      <dgm:prSet presAssocID="{35C4E534-EC75-4374-9495-176758AFA924}" presName="pillarX" presStyleLbl="node1" presStyleIdx="2" presStyleCnt="3">
        <dgm:presLayoutVars>
          <dgm:bulletEnabled val="1"/>
        </dgm:presLayoutVars>
      </dgm:prSet>
      <dgm:spPr/>
      <dgm:t>
        <a:bodyPr/>
        <a:lstStyle/>
        <a:p>
          <a:endParaRPr lang="en-GB"/>
        </a:p>
      </dgm:t>
    </dgm:pt>
    <dgm:pt modelId="{E0EACB63-4461-4D76-B51A-AD21231060E3}" type="pres">
      <dgm:prSet presAssocID="{3132FDBB-89F6-477C-A9F1-86C2B355FBF9}" presName="base" presStyleLbl="dkBgShp" presStyleIdx="1" presStyleCnt="2"/>
      <dgm:spPr/>
      <dgm:t>
        <a:bodyPr/>
        <a:lstStyle/>
        <a:p>
          <a:endParaRPr lang="en-GB"/>
        </a:p>
      </dgm:t>
    </dgm:pt>
  </dgm:ptLst>
  <dgm:cxnLst>
    <dgm:cxn modelId="{8C0D3FB2-DF8E-7645-A099-8716B6BE0F07}" type="presOf" srcId="{E321E2B9-10E4-473F-B01C-3001E418A044}" destId="{2E856A90-82C1-4B7A-81D3-DA428C07C7B9}" srcOrd="0" destOrd="0" presId="urn:microsoft.com/office/officeart/2005/8/layout/hList3"/>
    <dgm:cxn modelId="{F7EBA633-8761-B749-A8AA-795EBB880C43}" type="presOf" srcId="{35C4E534-EC75-4374-9495-176758AFA924}" destId="{F4F5FD55-7B9F-4378-838B-A7AF471A2586}" srcOrd="0" destOrd="0" presId="urn:microsoft.com/office/officeart/2005/8/layout/hList3"/>
    <dgm:cxn modelId="{3055329D-1DC2-4326-A315-6700AFAAC1E9}" srcId="{3132FDBB-89F6-477C-A9F1-86C2B355FBF9}" destId="{3F8F2DE0-4567-4653-BC5C-21415E594712}" srcOrd="1" destOrd="0" parTransId="{0DEF5F21-1680-41F4-860F-5EC535A70A81}" sibTransId="{75B2FBE1-EE79-48B4-A7A6-2232D9630825}"/>
    <dgm:cxn modelId="{E439CA30-70CB-5B47-9846-24992F0BBE6F}" type="presOf" srcId="{95162723-18CC-498C-ABBA-2FB906280933}" destId="{FD2128A1-516B-4D89-AD7E-B2D983D6700D}" srcOrd="0" destOrd="0" presId="urn:microsoft.com/office/officeart/2005/8/layout/hList3"/>
    <dgm:cxn modelId="{9D1B8ED3-5716-F945-924C-CEFA802875AF}" type="presOf" srcId="{3132FDBB-89F6-477C-A9F1-86C2B355FBF9}" destId="{7E7F24FF-5117-470C-A978-E6BF0F885257}" srcOrd="0" destOrd="0" presId="urn:microsoft.com/office/officeart/2005/8/layout/hList3"/>
    <dgm:cxn modelId="{644C92E9-CE29-664C-B953-B0157A2DC258}" type="presOf" srcId="{3F8F2DE0-4567-4653-BC5C-21415E594712}" destId="{2F591C80-C710-4ACF-BA1D-FFF7BFC39F83}" srcOrd="0" destOrd="0" presId="urn:microsoft.com/office/officeart/2005/8/layout/hList3"/>
    <dgm:cxn modelId="{91088687-5499-49C3-9FCA-F309CD2DE085}" srcId="{95162723-18CC-498C-ABBA-2FB906280933}" destId="{3132FDBB-89F6-477C-A9F1-86C2B355FBF9}" srcOrd="0" destOrd="0" parTransId="{1B991764-F8FD-4901-A437-33A634BC30DA}" sibTransId="{F4608980-717F-4F39-9FF4-CEB50A8CA805}"/>
    <dgm:cxn modelId="{769C1CDA-7EB6-47BF-8AD3-6960C18C368F}" srcId="{3132FDBB-89F6-477C-A9F1-86C2B355FBF9}" destId="{E321E2B9-10E4-473F-B01C-3001E418A044}" srcOrd="0" destOrd="0" parTransId="{4AF1A519-8A64-44E2-A6A5-1755F7E1B1B1}" sibTransId="{E60DD3E7-F603-4FB8-8E83-888D6942C907}"/>
    <dgm:cxn modelId="{7C85C702-CED9-487B-BE58-157FCEFCE005}" srcId="{3132FDBB-89F6-477C-A9F1-86C2B355FBF9}" destId="{35C4E534-EC75-4374-9495-176758AFA924}" srcOrd="2" destOrd="0" parTransId="{BDF46742-F873-4C45-9E38-3A68C76E80AE}" sibTransId="{E78429DA-BF53-4E80-AF07-2B929BB87FD4}"/>
    <dgm:cxn modelId="{90543303-7402-9146-9870-534EBEEF64BE}" type="presParOf" srcId="{FD2128A1-516B-4D89-AD7E-B2D983D6700D}" destId="{7E7F24FF-5117-470C-A978-E6BF0F885257}" srcOrd="0" destOrd="0" presId="urn:microsoft.com/office/officeart/2005/8/layout/hList3"/>
    <dgm:cxn modelId="{F74C4A44-F9E8-254F-831F-3C4001382693}" type="presParOf" srcId="{FD2128A1-516B-4D89-AD7E-B2D983D6700D}" destId="{21DFCAE0-1F96-47C7-9771-6A54F6C4AB87}" srcOrd="1" destOrd="0" presId="urn:microsoft.com/office/officeart/2005/8/layout/hList3"/>
    <dgm:cxn modelId="{7D069816-4A0E-B544-9B02-6FA792D5BD48}" type="presParOf" srcId="{21DFCAE0-1F96-47C7-9771-6A54F6C4AB87}" destId="{2E856A90-82C1-4B7A-81D3-DA428C07C7B9}" srcOrd="0" destOrd="0" presId="urn:microsoft.com/office/officeart/2005/8/layout/hList3"/>
    <dgm:cxn modelId="{CC95BB17-04BA-8C46-9B26-5792079F8247}" type="presParOf" srcId="{21DFCAE0-1F96-47C7-9771-6A54F6C4AB87}" destId="{2F591C80-C710-4ACF-BA1D-FFF7BFC39F83}" srcOrd="1" destOrd="0" presId="urn:microsoft.com/office/officeart/2005/8/layout/hList3"/>
    <dgm:cxn modelId="{98A4B65D-7D55-AA45-9265-77A13FDF6A97}" type="presParOf" srcId="{21DFCAE0-1F96-47C7-9771-6A54F6C4AB87}" destId="{F4F5FD55-7B9F-4378-838B-A7AF471A2586}" srcOrd="2" destOrd="0" presId="urn:microsoft.com/office/officeart/2005/8/layout/hList3"/>
    <dgm:cxn modelId="{081A9DF2-BBB9-2443-B656-FCEE318882C3}" type="presParOf" srcId="{FD2128A1-516B-4D89-AD7E-B2D983D6700D}" destId="{E0EACB63-4461-4D76-B51A-AD21231060E3}" srcOrd="2" destOrd="0" presId="urn:microsoft.com/office/officeart/2005/8/layout/hLis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7207346-B286-4503-8BE6-EB7127FB167F}" type="doc">
      <dgm:prSet loTypeId="urn:microsoft.com/office/officeart/2005/8/layout/default#10" loCatId="list" qsTypeId="urn:microsoft.com/office/officeart/2005/8/quickstyle/simple2" qsCatId="simple" csTypeId="urn:microsoft.com/office/officeart/2005/8/colors/accent1_1" csCatId="accent1" phldr="1"/>
      <dgm:spPr/>
      <dgm:t>
        <a:bodyPr/>
        <a:lstStyle/>
        <a:p>
          <a:endParaRPr lang="en-GB"/>
        </a:p>
      </dgm:t>
    </dgm:pt>
    <dgm:pt modelId="{15A109B2-B1C1-4EC5-9E59-9BBF94F10AA4}">
      <dgm:prSet/>
      <dgm:spPr/>
      <dgm:t>
        <a:bodyPr/>
        <a:lstStyle/>
        <a:p>
          <a:pPr rtl="0"/>
          <a:r>
            <a:rPr lang="en-GB" dirty="0" smtClean="0"/>
            <a:t>Article 101(1) </a:t>
          </a:r>
        </a:p>
        <a:p>
          <a:pPr rtl="0"/>
          <a:r>
            <a:rPr lang="en-GB" dirty="0" smtClean="0"/>
            <a:t>For identifying agreements which appreciably restrict competition (inter- or intra), thereby </a:t>
          </a:r>
          <a:r>
            <a:rPr lang="en-GB" b="1" dirty="0" smtClean="0"/>
            <a:t>harming consumers </a:t>
          </a:r>
          <a:r>
            <a:rPr lang="en-GB" b="0" dirty="0" smtClean="0"/>
            <a:t>(higher prices </a:t>
          </a:r>
          <a:r>
            <a:rPr lang="en-GB" b="0" dirty="0" err="1" smtClean="0"/>
            <a:t>etc</a:t>
          </a:r>
          <a:r>
            <a:rPr lang="en-GB" b="0" dirty="0" smtClean="0"/>
            <a:t>)</a:t>
          </a:r>
          <a:endParaRPr lang="en-GB" b="1" dirty="0"/>
        </a:p>
      </dgm:t>
    </dgm:pt>
    <dgm:pt modelId="{A61CF3F8-975A-49DF-BF1D-80B7DDF3AA49}" type="parTrans" cxnId="{D02EEB6F-1D67-451C-B4B0-F8A30A45AF46}">
      <dgm:prSet/>
      <dgm:spPr/>
      <dgm:t>
        <a:bodyPr/>
        <a:lstStyle/>
        <a:p>
          <a:endParaRPr lang="en-GB"/>
        </a:p>
      </dgm:t>
    </dgm:pt>
    <dgm:pt modelId="{142DC432-220B-4BB2-96BF-6845A66631D9}" type="sibTrans" cxnId="{D02EEB6F-1D67-451C-B4B0-F8A30A45AF46}">
      <dgm:prSet/>
      <dgm:spPr/>
      <dgm:t>
        <a:bodyPr/>
        <a:lstStyle/>
        <a:p>
          <a:endParaRPr lang="en-GB"/>
        </a:p>
      </dgm:t>
    </dgm:pt>
    <dgm:pt modelId="{56933D97-0631-4A52-A592-8C9D43CAB8BD}">
      <dgm:prSet/>
      <dgm:spPr/>
      <dgm:t>
        <a:bodyPr/>
        <a:lstStyle/>
        <a:p>
          <a:pPr rtl="0"/>
          <a:r>
            <a:rPr lang="en-GB" dirty="0" smtClean="0"/>
            <a:t>Article 101(3)</a:t>
          </a:r>
        </a:p>
        <a:p>
          <a:pPr rtl="0"/>
          <a:r>
            <a:rPr lang="en-GB" dirty="0" smtClean="0"/>
            <a:t>To determine whether harm </a:t>
          </a:r>
          <a:r>
            <a:rPr lang="en-GB" b="1" dirty="0" smtClean="0"/>
            <a:t>counter-balanced by efficiency benefits</a:t>
          </a:r>
          <a:endParaRPr lang="en-GB" dirty="0"/>
        </a:p>
      </dgm:t>
    </dgm:pt>
    <dgm:pt modelId="{269725E9-03CA-4A3D-B133-7E1BD5AE237C}" type="parTrans" cxnId="{659922D4-C3F0-43D9-93ED-51EF07D6B151}">
      <dgm:prSet/>
      <dgm:spPr/>
      <dgm:t>
        <a:bodyPr/>
        <a:lstStyle/>
        <a:p>
          <a:endParaRPr lang="en-GB"/>
        </a:p>
      </dgm:t>
    </dgm:pt>
    <dgm:pt modelId="{F3DBD9EE-D244-44D2-8819-2F6E9577B5EB}" type="sibTrans" cxnId="{659922D4-C3F0-43D9-93ED-51EF07D6B151}">
      <dgm:prSet/>
      <dgm:spPr/>
      <dgm:t>
        <a:bodyPr/>
        <a:lstStyle/>
        <a:p>
          <a:endParaRPr lang="en-GB"/>
        </a:p>
      </dgm:t>
    </dgm:pt>
    <dgm:pt modelId="{FE627D54-66FE-4498-B3FA-82C7175F7016}">
      <dgm:prSet/>
      <dgm:spPr/>
      <dgm:t>
        <a:bodyPr/>
        <a:lstStyle/>
        <a:p>
          <a:r>
            <a:rPr lang="en-GB" dirty="0" smtClean="0"/>
            <a:t>Weighing of anti and pro-competitive effects takes place at Art 101(3) stage</a:t>
          </a:r>
          <a:endParaRPr lang="en-GB" dirty="0"/>
        </a:p>
      </dgm:t>
    </dgm:pt>
    <dgm:pt modelId="{62207F72-6D68-4260-BFD7-88993DADAADB}" type="parTrans" cxnId="{F7CCBB22-DFD7-47E4-AB27-AFD3D70173B0}">
      <dgm:prSet/>
      <dgm:spPr/>
      <dgm:t>
        <a:bodyPr/>
        <a:lstStyle/>
        <a:p>
          <a:endParaRPr lang="en-GB"/>
        </a:p>
      </dgm:t>
    </dgm:pt>
    <dgm:pt modelId="{D8403325-754A-4E94-9F6D-AA1B664B568F}" type="sibTrans" cxnId="{F7CCBB22-DFD7-47E4-AB27-AFD3D70173B0}">
      <dgm:prSet/>
      <dgm:spPr/>
      <dgm:t>
        <a:bodyPr/>
        <a:lstStyle/>
        <a:p>
          <a:endParaRPr lang="en-GB"/>
        </a:p>
      </dgm:t>
    </dgm:pt>
    <dgm:pt modelId="{6242D305-F294-4A6E-AD3A-6C908697C4FC}" type="pres">
      <dgm:prSet presAssocID="{C7207346-B286-4503-8BE6-EB7127FB167F}" presName="diagram" presStyleCnt="0">
        <dgm:presLayoutVars>
          <dgm:dir/>
          <dgm:resizeHandles val="exact"/>
        </dgm:presLayoutVars>
      </dgm:prSet>
      <dgm:spPr/>
      <dgm:t>
        <a:bodyPr/>
        <a:lstStyle/>
        <a:p>
          <a:endParaRPr lang="en-GB"/>
        </a:p>
      </dgm:t>
    </dgm:pt>
    <dgm:pt modelId="{B5FCBF00-CC46-44A8-8184-FFFCA48F15B6}" type="pres">
      <dgm:prSet presAssocID="{15A109B2-B1C1-4EC5-9E59-9BBF94F10AA4}" presName="node" presStyleLbl="node1" presStyleIdx="0" presStyleCnt="3" custScaleY="164576">
        <dgm:presLayoutVars>
          <dgm:bulletEnabled val="1"/>
        </dgm:presLayoutVars>
      </dgm:prSet>
      <dgm:spPr/>
      <dgm:t>
        <a:bodyPr/>
        <a:lstStyle/>
        <a:p>
          <a:endParaRPr lang="en-GB"/>
        </a:p>
      </dgm:t>
    </dgm:pt>
    <dgm:pt modelId="{AEF6EA61-3F4F-4D7A-8876-098796981B2F}" type="pres">
      <dgm:prSet presAssocID="{142DC432-220B-4BB2-96BF-6845A66631D9}" presName="sibTrans" presStyleCnt="0"/>
      <dgm:spPr/>
      <dgm:t>
        <a:bodyPr/>
        <a:lstStyle/>
        <a:p>
          <a:endParaRPr lang="en-GB"/>
        </a:p>
      </dgm:t>
    </dgm:pt>
    <dgm:pt modelId="{B81CE72A-FB48-4162-8727-54E33D4DB190}" type="pres">
      <dgm:prSet presAssocID="{56933D97-0631-4A52-A592-8C9D43CAB8BD}" presName="node" presStyleLbl="node1" presStyleIdx="1" presStyleCnt="3" custScaleY="164576">
        <dgm:presLayoutVars>
          <dgm:bulletEnabled val="1"/>
        </dgm:presLayoutVars>
      </dgm:prSet>
      <dgm:spPr/>
      <dgm:t>
        <a:bodyPr/>
        <a:lstStyle/>
        <a:p>
          <a:endParaRPr lang="en-GB"/>
        </a:p>
      </dgm:t>
    </dgm:pt>
    <dgm:pt modelId="{27A233D0-7D7F-4044-A907-8602013E068A}" type="pres">
      <dgm:prSet presAssocID="{F3DBD9EE-D244-44D2-8819-2F6E9577B5EB}" presName="sibTrans" presStyleCnt="0"/>
      <dgm:spPr/>
      <dgm:t>
        <a:bodyPr/>
        <a:lstStyle/>
        <a:p>
          <a:endParaRPr lang="en-GB"/>
        </a:p>
      </dgm:t>
    </dgm:pt>
    <dgm:pt modelId="{55F1350F-261C-45CC-AAFE-E862274B1289}" type="pres">
      <dgm:prSet presAssocID="{FE627D54-66FE-4498-B3FA-82C7175F7016}" presName="node" presStyleLbl="node1" presStyleIdx="2" presStyleCnt="3">
        <dgm:presLayoutVars>
          <dgm:bulletEnabled val="1"/>
        </dgm:presLayoutVars>
      </dgm:prSet>
      <dgm:spPr/>
      <dgm:t>
        <a:bodyPr/>
        <a:lstStyle/>
        <a:p>
          <a:endParaRPr lang="en-GB"/>
        </a:p>
      </dgm:t>
    </dgm:pt>
  </dgm:ptLst>
  <dgm:cxnLst>
    <dgm:cxn modelId="{659922D4-C3F0-43D9-93ED-51EF07D6B151}" srcId="{C7207346-B286-4503-8BE6-EB7127FB167F}" destId="{56933D97-0631-4A52-A592-8C9D43CAB8BD}" srcOrd="1" destOrd="0" parTransId="{269725E9-03CA-4A3D-B133-7E1BD5AE237C}" sibTransId="{F3DBD9EE-D244-44D2-8819-2F6E9577B5EB}"/>
    <dgm:cxn modelId="{F7CCBB22-DFD7-47E4-AB27-AFD3D70173B0}" srcId="{C7207346-B286-4503-8BE6-EB7127FB167F}" destId="{FE627D54-66FE-4498-B3FA-82C7175F7016}" srcOrd="2" destOrd="0" parTransId="{62207F72-6D68-4260-BFD7-88993DADAADB}" sibTransId="{D8403325-754A-4E94-9F6D-AA1B664B568F}"/>
    <dgm:cxn modelId="{BF564CBB-D0A1-2940-B278-D5894FC9084A}" type="presOf" srcId="{15A109B2-B1C1-4EC5-9E59-9BBF94F10AA4}" destId="{B5FCBF00-CC46-44A8-8184-FFFCA48F15B6}" srcOrd="0" destOrd="0" presId="urn:microsoft.com/office/officeart/2005/8/layout/default#10"/>
    <dgm:cxn modelId="{D02EEB6F-1D67-451C-B4B0-F8A30A45AF46}" srcId="{C7207346-B286-4503-8BE6-EB7127FB167F}" destId="{15A109B2-B1C1-4EC5-9E59-9BBF94F10AA4}" srcOrd="0" destOrd="0" parTransId="{A61CF3F8-975A-49DF-BF1D-80B7DDF3AA49}" sibTransId="{142DC432-220B-4BB2-96BF-6845A66631D9}"/>
    <dgm:cxn modelId="{A56D53CB-9098-1F41-9EB5-48AC77A58E95}" type="presOf" srcId="{FE627D54-66FE-4498-B3FA-82C7175F7016}" destId="{55F1350F-261C-45CC-AAFE-E862274B1289}" srcOrd="0" destOrd="0" presId="urn:microsoft.com/office/officeart/2005/8/layout/default#10"/>
    <dgm:cxn modelId="{CAA24580-12CE-D941-8B11-C9900775C3C9}" type="presOf" srcId="{C7207346-B286-4503-8BE6-EB7127FB167F}" destId="{6242D305-F294-4A6E-AD3A-6C908697C4FC}" srcOrd="0" destOrd="0" presId="urn:microsoft.com/office/officeart/2005/8/layout/default#10"/>
    <dgm:cxn modelId="{63D49BD3-28FC-D649-9942-594FE13F3E05}" type="presOf" srcId="{56933D97-0631-4A52-A592-8C9D43CAB8BD}" destId="{B81CE72A-FB48-4162-8727-54E33D4DB190}" srcOrd="0" destOrd="0" presId="urn:microsoft.com/office/officeart/2005/8/layout/default#10"/>
    <dgm:cxn modelId="{40581464-AE68-E246-A1C8-6BA7DE795521}" type="presParOf" srcId="{6242D305-F294-4A6E-AD3A-6C908697C4FC}" destId="{B5FCBF00-CC46-44A8-8184-FFFCA48F15B6}" srcOrd="0" destOrd="0" presId="urn:microsoft.com/office/officeart/2005/8/layout/default#10"/>
    <dgm:cxn modelId="{966D0D89-451E-8F49-A2D7-76783C31CF3D}" type="presParOf" srcId="{6242D305-F294-4A6E-AD3A-6C908697C4FC}" destId="{AEF6EA61-3F4F-4D7A-8876-098796981B2F}" srcOrd="1" destOrd="0" presId="urn:microsoft.com/office/officeart/2005/8/layout/default#10"/>
    <dgm:cxn modelId="{644F24AF-1789-754A-9F60-04334A84F54E}" type="presParOf" srcId="{6242D305-F294-4A6E-AD3A-6C908697C4FC}" destId="{B81CE72A-FB48-4162-8727-54E33D4DB190}" srcOrd="2" destOrd="0" presId="urn:microsoft.com/office/officeart/2005/8/layout/default#10"/>
    <dgm:cxn modelId="{3A1F3D99-B8B5-CB40-BB38-41A116CBB6F2}" type="presParOf" srcId="{6242D305-F294-4A6E-AD3A-6C908697C4FC}" destId="{27A233D0-7D7F-4044-A907-8602013E068A}" srcOrd="3" destOrd="0" presId="urn:microsoft.com/office/officeart/2005/8/layout/default#10"/>
    <dgm:cxn modelId="{AD134329-2247-294F-AF3B-03A130BAF6BB}" type="presParOf" srcId="{6242D305-F294-4A6E-AD3A-6C908697C4FC}" destId="{55F1350F-261C-45CC-AAFE-E862274B1289}" srcOrd="4" destOrd="0" presId="urn:microsoft.com/office/officeart/2005/8/layout/default#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958F682-C0DA-423F-8230-4254E94F4F3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GB"/>
        </a:p>
      </dgm:t>
    </dgm:pt>
    <dgm:pt modelId="{A48301F2-DC5C-4092-A5F4-9A561A834F66}">
      <dgm:prSet/>
      <dgm:spPr/>
      <dgm:t>
        <a:bodyPr/>
        <a:lstStyle/>
        <a:p>
          <a:pPr rtl="0"/>
          <a:r>
            <a:rPr lang="en-GB" smtClean="0"/>
            <a:t>Categories of Antitrust Analysis</a:t>
          </a:r>
          <a:endParaRPr lang="en-GB"/>
        </a:p>
      </dgm:t>
    </dgm:pt>
    <dgm:pt modelId="{317BE33F-1BE9-4E69-82E3-6EA9CD5BEE1E}" type="parTrans" cxnId="{7C8F1724-D2DC-405D-A206-392C883FC1AA}">
      <dgm:prSet/>
      <dgm:spPr/>
      <dgm:t>
        <a:bodyPr/>
        <a:lstStyle/>
        <a:p>
          <a:endParaRPr lang="en-GB"/>
        </a:p>
      </dgm:t>
    </dgm:pt>
    <dgm:pt modelId="{37FFC6EA-6894-4E7C-8056-013E8798C083}" type="sibTrans" cxnId="{7C8F1724-D2DC-405D-A206-392C883FC1AA}">
      <dgm:prSet/>
      <dgm:spPr/>
      <dgm:t>
        <a:bodyPr/>
        <a:lstStyle/>
        <a:p>
          <a:endParaRPr lang="en-GB"/>
        </a:p>
      </dgm:t>
    </dgm:pt>
    <dgm:pt modelId="{2BE49367-ACF0-47C5-AE03-FC0B9F7937FF}" type="pres">
      <dgm:prSet presAssocID="{8958F682-C0DA-423F-8230-4254E94F4F3F}" presName="vert0" presStyleCnt="0">
        <dgm:presLayoutVars>
          <dgm:dir/>
          <dgm:animOne val="branch"/>
          <dgm:animLvl val="lvl"/>
        </dgm:presLayoutVars>
      </dgm:prSet>
      <dgm:spPr/>
      <dgm:t>
        <a:bodyPr/>
        <a:lstStyle/>
        <a:p>
          <a:endParaRPr lang="en-GB"/>
        </a:p>
      </dgm:t>
    </dgm:pt>
    <dgm:pt modelId="{A8F71C58-0105-48BF-83E4-1780C6C93A63}" type="pres">
      <dgm:prSet presAssocID="{A48301F2-DC5C-4092-A5F4-9A561A834F66}" presName="thickLine" presStyleLbl="alignNode1" presStyleIdx="0" presStyleCnt="1"/>
      <dgm:spPr/>
    </dgm:pt>
    <dgm:pt modelId="{46FE4C7A-FECE-46EC-8994-4C5F634306DF}" type="pres">
      <dgm:prSet presAssocID="{A48301F2-DC5C-4092-A5F4-9A561A834F66}" presName="horz1" presStyleCnt="0"/>
      <dgm:spPr/>
    </dgm:pt>
    <dgm:pt modelId="{9516741C-CE41-4BDB-94D7-419EF89F8292}" type="pres">
      <dgm:prSet presAssocID="{A48301F2-DC5C-4092-A5F4-9A561A834F66}" presName="tx1" presStyleLbl="revTx" presStyleIdx="0" presStyleCnt="1"/>
      <dgm:spPr/>
      <dgm:t>
        <a:bodyPr/>
        <a:lstStyle/>
        <a:p>
          <a:endParaRPr lang="en-GB"/>
        </a:p>
      </dgm:t>
    </dgm:pt>
    <dgm:pt modelId="{52DC6121-8C93-4F70-8725-92637C4FA9BF}" type="pres">
      <dgm:prSet presAssocID="{A48301F2-DC5C-4092-A5F4-9A561A834F66}" presName="vert1" presStyleCnt="0"/>
      <dgm:spPr/>
    </dgm:pt>
  </dgm:ptLst>
  <dgm:cxnLst>
    <dgm:cxn modelId="{B8377636-EE2C-490F-AC47-D091F15D5DAD}" type="presOf" srcId="{A48301F2-DC5C-4092-A5F4-9A561A834F66}" destId="{9516741C-CE41-4BDB-94D7-419EF89F8292}" srcOrd="0" destOrd="0" presId="urn:microsoft.com/office/officeart/2008/layout/LinedList"/>
    <dgm:cxn modelId="{EA055BC6-9DEF-4962-8DEF-8008D305937C}" type="presOf" srcId="{8958F682-C0DA-423F-8230-4254E94F4F3F}" destId="{2BE49367-ACF0-47C5-AE03-FC0B9F7937FF}" srcOrd="0" destOrd="0" presId="urn:microsoft.com/office/officeart/2008/layout/LinedList"/>
    <dgm:cxn modelId="{7C8F1724-D2DC-405D-A206-392C883FC1AA}" srcId="{8958F682-C0DA-423F-8230-4254E94F4F3F}" destId="{A48301F2-DC5C-4092-A5F4-9A561A834F66}" srcOrd="0" destOrd="0" parTransId="{317BE33F-1BE9-4E69-82E3-6EA9CD5BEE1E}" sibTransId="{37FFC6EA-6894-4E7C-8056-013E8798C083}"/>
    <dgm:cxn modelId="{E9003A09-AB5E-4F45-9B20-148011E5FD0F}" type="presParOf" srcId="{2BE49367-ACF0-47C5-AE03-FC0B9F7937FF}" destId="{A8F71C58-0105-48BF-83E4-1780C6C93A63}" srcOrd="0" destOrd="0" presId="urn:microsoft.com/office/officeart/2008/layout/LinedList"/>
    <dgm:cxn modelId="{A835751F-F0D5-45E4-8B88-9D4F92F8FBFB}" type="presParOf" srcId="{2BE49367-ACF0-47C5-AE03-FC0B9F7937FF}" destId="{46FE4C7A-FECE-46EC-8994-4C5F634306DF}" srcOrd="1" destOrd="0" presId="urn:microsoft.com/office/officeart/2008/layout/LinedList"/>
    <dgm:cxn modelId="{CCCF4A0F-DBA2-4D7D-A4B7-B6F2ED5697B0}" type="presParOf" srcId="{46FE4C7A-FECE-46EC-8994-4C5F634306DF}" destId="{9516741C-CE41-4BDB-94D7-419EF89F8292}" srcOrd="0" destOrd="0" presId="urn:microsoft.com/office/officeart/2008/layout/LinedList"/>
    <dgm:cxn modelId="{EFCB574C-A2ED-4D2A-A393-B013AEA7C77F}" type="presParOf" srcId="{46FE4C7A-FECE-46EC-8994-4C5F634306DF}" destId="{52DC6121-8C93-4F70-8725-92637C4FA9B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09F8A-F2F3-472C-9936-A12CCA0A6BB9}">
      <dsp:nvSpPr>
        <dsp:cNvPr id="0" name=""/>
        <dsp:cNvSpPr/>
      </dsp:nvSpPr>
      <dsp:spPr>
        <a:xfrm>
          <a:off x="0" y="220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E41DFF-3E0F-49D4-9E5F-91152BD50B52}">
      <dsp:nvSpPr>
        <dsp:cNvPr id="0" name=""/>
        <dsp:cNvSpPr/>
      </dsp:nvSpPr>
      <dsp:spPr>
        <a:xfrm>
          <a:off x="0" y="2209"/>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GB" sz="2200" kern="1200" dirty="0" smtClean="0"/>
            <a:t>Introduction</a:t>
          </a:r>
          <a:endParaRPr lang="en-GB" sz="2200" kern="1200" dirty="0"/>
        </a:p>
      </dsp:txBody>
      <dsp:txXfrm>
        <a:off x="0" y="2209"/>
        <a:ext cx="8229600" cy="753590"/>
      </dsp:txXfrm>
    </dsp:sp>
    <dsp:sp modelId="{7FF9660F-A2C3-449B-8538-BD6110249A8E}">
      <dsp:nvSpPr>
        <dsp:cNvPr id="0" name=""/>
        <dsp:cNvSpPr/>
      </dsp:nvSpPr>
      <dsp:spPr>
        <a:xfrm>
          <a:off x="0" y="75580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8EDB5D-437C-41BC-8F09-6B095E91FDAD}">
      <dsp:nvSpPr>
        <dsp:cNvPr id="0" name=""/>
        <dsp:cNvSpPr/>
      </dsp:nvSpPr>
      <dsp:spPr>
        <a:xfrm>
          <a:off x="0" y="75580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GB" sz="2200" kern="1200" smtClean="0"/>
            <a:t>Categories of Antitrust Analysis under Article 101</a:t>
          </a:r>
          <a:endParaRPr lang="en-GB" sz="2200" kern="1200"/>
        </a:p>
      </dsp:txBody>
      <dsp:txXfrm>
        <a:off x="0" y="755800"/>
        <a:ext cx="8229600" cy="753590"/>
      </dsp:txXfrm>
    </dsp:sp>
    <dsp:sp modelId="{08BF6B1F-ACAD-4783-9352-C232EF8EC7E7}">
      <dsp:nvSpPr>
        <dsp:cNvPr id="0" name=""/>
        <dsp:cNvSpPr/>
      </dsp:nvSpPr>
      <dsp:spPr>
        <a:xfrm>
          <a:off x="0" y="150939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B3E7AC-BC49-4246-ABE5-1337105D19ED}">
      <dsp:nvSpPr>
        <dsp:cNvPr id="0" name=""/>
        <dsp:cNvSpPr/>
      </dsp:nvSpPr>
      <dsp:spPr>
        <a:xfrm>
          <a:off x="0" y="150939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GB" sz="2200" kern="1200" smtClean="0"/>
            <a:t>Identifying a Restriction of Competition by Object</a:t>
          </a:r>
          <a:endParaRPr lang="en-GB" sz="2200" kern="1200"/>
        </a:p>
      </dsp:txBody>
      <dsp:txXfrm>
        <a:off x="0" y="1509390"/>
        <a:ext cx="8229600" cy="753590"/>
      </dsp:txXfrm>
    </dsp:sp>
    <dsp:sp modelId="{55B84BA8-FFE3-4354-AEE3-C1FA68C81199}">
      <dsp:nvSpPr>
        <dsp:cNvPr id="0" name=""/>
        <dsp:cNvSpPr/>
      </dsp:nvSpPr>
      <dsp:spPr>
        <a:xfrm>
          <a:off x="0" y="226298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599B3A-1212-436A-9E9D-81DB55C78BFE}">
      <dsp:nvSpPr>
        <dsp:cNvPr id="0" name=""/>
        <dsp:cNvSpPr/>
      </dsp:nvSpPr>
      <dsp:spPr>
        <a:xfrm>
          <a:off x="0" y="2262981"/>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GB" sz="2200" kern="1200" smtClean="0"/>
            <a:t>The Central Importance of Content?</a:t>
          </a:r>
          <a:endParaRPr lang="en-GB" sz="2200" kern="1200"/>
        </a:p>
      </dsp:txBody>
      <dsp:txXfrm>
        <a:off x="0" y="2262981"/>
        <a:ext cx="8229600" cy="753590"/>
      </dsp:txXfrm>
    </dsp:sp>
    <dsp:sp modelId="{5927CABF-55FB-4D41-9375-BF811EF7D7FF}">
      <dsp:nvSpPr>
        <dsp:cNvPr id="0" name=""/>
        <dsp:cNvSpPr/>
      </dsp:nvSpPr>
      <dsp:spPr>
        <a:xfrm>
          <a:off x="0" y="301657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965333-269F-4B92-B53B-7AE3580E62C1}">
      <dsp:nvSpPr>
        <dsp:cNvPr id="0" name=""/>
        <dsp:cNvSpPr/>
      </dsp:nvSpPr>
      <dsp:spPr>
        <a:xfrm>
          <a:off x="0" y="301657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GB" sz="2200" kern="1200" smtClean="0"/>
            <a:t>The Relevance of Objectives and Context – Narrowing and Expanding the Category</a:t>
          </a:r>
          <a:endParaRPr lang="en-GB" sz="2200" kern="1200"/>
        </a:p>
      </dsp:txBody>
      <dsp:txXfrm>
        <a:off x="0" y="3016572"/>
        <a:ext cx="8229600" cy="753590"/>
      </dsp:txXfrm>
    </dsp:sp>
    <dsp:sp modelId="{F6015406-06C4-46D2-92F1-8BF160A8CBD0}">
      <dsp:nvSpPr>
        <dsp:cNvPr id="0" name=""/>
        <dsp:cNvSpPr/>
      </dsp:nvSpPr>
      <dsp:spPr>
        <a:xfrm>
          <a:off x="0" y="377016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8F98DD-DF97-40FB-A8AA-DBD155EC1E57}">
      <dsp:nvSpPr>
        <dsp:cNvPr id="0" name=""/>
        <dsp:cNvSpPr/>
      </dsp:nvSpPr>
      <dsp:spPr>
        <a:xfrm>
          <a:off x="0" y="377016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GB" sz="2200" kern="1200" smtClean="0"/>
            <a:t>By Object Infringements under Article 102</a:t>
          </a:r>
          <a:endParaRPr lang="en-GB" sz="2200" kern="1200"/>
        </a:p>
      </dsp:txBody>
      <dsp:txXfrm>
        <a:off x="0" y="3770162"/>
        <a:ext cx="8229600" cy="75359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E3768-8A6D-49A3-B2AD-960602A9E348}">
      <dsp:nvSpPr>
        <dsp:cNvPr id="0" name=""/>
        <dsp:cNvSpPr/>
      </dsp:nvSpPr>
      <dsp:spPr>
        <a:xfrm>
          <a:off x="0" y="0"/>
          <a:ext cx="6400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4E12B0-D620-4007-A6EC-B2A1FFE3BBEB}">
      <dsp:nvSpPr>
        <dsp:cNvPr id="0" name=""/>
        <dsp:cNvSpPr/>
      </dsp:nvSpPr>
      <dsp:spPr>
        <a:xfrm>
          <a:off x="0" y="0"/>
          <a:ext cx="6400800" cy="1752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rtl="0">
            <a:lnSpc>
              <a:spcPct val="90000"/>
            </a:lnSpc>
            <a:spcBef>
              <a:spcPct val="0"/>
            </a:spcBef>
            <a:spcAft>
              <a:spcPct val="35000"/>
            </a:spcAft>
          </a:pPr>
          <a:r>
            <a:rPr lang="en-GB" sz="4800" kern="1200" dirty="0" smtClean="0"/>
            <a:t>Object or Effect under Article 101</a:t>
          </a:r>
          <a:endParaRPr lang="en-GB" sz="4800" kern="1200" dirty="0"/>
        </a:p>
      </dsp:txBody>
      <dsp:txXfrm>
        <a:off x="0" y="0"/>
        <a:ext cx="6400800" cy="17526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7AC14-C278-4D3C-8653-D1629B5D0DFE}">
      <dsp:nvSpPr>
        <dsp:cNvPr id="0" name=""/>
        <dsp:cNvSpPr/>
      </dsp:nvSpPr>
      <dsp:spPr>
        <a:xfrm>
          <a:off x="0" y="0"/>
          <a:ext cx="8229600" cy="0"/>
        </a:xfrm>
        <a:prstGeom prst="lin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8CF0E5-F3DA-4FED-BE8B-3254AC182EDC}">
      <dsp:nvSpPr>
        <dsp:cNvPr id="0" name=""/>
        <dsp:cNvSpPr/>
      </dsp:nvSpPr>
      <dsp:spPr>
        <a:xfrm>
          <a:off x="0" y="0"/>
          <a:ext cx="822960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GB" sz="3000" kern="1200" dirty="0" smtClean="0"/>
            <a:t>Most competition law systems accept sorting into categories required: Agreements (conduct)</a:t>
          </a:r>
          <a:endParaRPr lang="en-GB" sz="3000" kern="1200" dirty="0"/>
        </a:p>
      </dsp:txBody>
      <dsp:txXfrm>
        <a:off x="0" y="0"/>
        <a:ext cx="8229600" cy="1143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28227-F125-43D7-B512-030611E84048}">
      <dsp:nvSpPr>
        <dsp:cNvPr id="0" name=""/>
        <dsp:cNvSpPr/>
      </dsp:nvSpPr>
      <dsp:spPr>
        <a:xfrm>
          <a:off x="2571" y="947913"/>
          <a:ext cx="2507456" cy="661145"/>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rtl="0">
            <a:lnSpc>
              <a:spcPct val="90000"/>
            </a:lnSpc>
            <a:spcBef>
              <a:spcPct val="0"/>
            </a:spcBef>
            <a:spcAft>
              <a:spcPct val="35000"/>
            </a:spcAft>
          </a:pPr>
          <a:r>
            <a:rPr lang="en-GB" sz="1900" kern="1200" dirty="0" smtClean="0"/>
            <a:t>Which very likely to cause harm</a:t>
          </a:r>
          <a:endParaRPr lang="en-GB" sz="1900" kern="1200" dirty="0"/>
        </a:p>
      </dsp:txBody>
      <dsp:txXfrm>
        <a:off x="2571" y="947913"/>
        <a:ext cx="2507456" cy="661145"/>
      </dsp:txXfrm>
    </dsp:sp>
    <dsp:sp modelId="{D508BA2B-9FC7-408F-A2E8-FBE3CE73B387}">
      <dsp:nvSpPr>
        <dsp:cNvPr id="0" name=""/>
        <dsp:cNvSpPr/>
      </dsp:nvSpPr>
      <dsp:spPr>
        <a:xfrm>
          <a:off x="2571" y="1609059"/>
          <a:ext cx="2507456" cy="2555595"/>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GB" sz="1900" kern="1200" dirty="0" smtClean="0"/>
            <a:t>Prohibited on proof that agreement/conduct exists (no need to demonstrate effects)</a:t>
          </a:r>
          <a:endParaRPr lang="en-GB" sz="1900" kern="1200" dirty="0"/>
        </a:p>
        <a:p>
          <a:pPr marL="342900" lvl="2" indent="-171450" algn="l" defTabSz="844550" rtl="0">
            <a:lnSpc>
              <a:spcPct val="90000"/>
            </a:lnSpc>
            <a:spcBef>
              <a:spcPct val="0"/>
            </a:spcBef>
            <a:spcAft>
              <a:spcPct val="15000"/>
            </a:spcAft>
            <a:buChar char="••"/>
          </a:pPr>
          <a:r>
            <a:rPr lang="en-GB" sz="1900" kern="1200" dirty="0" smtClean="0"/>
            <a:t>Should presumption be rebuttable?</a:t>
          </a:r>
          <a:endParaRPr lang="en-GB" sz="1900" kern="1200" dirty="0"/>
        </a:p>
      </dsp:txBody>
      <dsp:txXfrm>
        <a:off x="2571" y="1609059"/>
        <a:ext cx="2507456" cy="2555595"/>
      </dsp:txXfrm>
    </dsp:sp>
    <dsp:sp modelId="{17A9499A-39A5-4877-AC90-86872E677C76}">
      <dsp:nvSpPr>
        <dsp:cNvPr id="0" name=""/>
        <dsp:cNvSpPr/>
      </dsp:nvSpPr>
      <dsp:spPr>
        <a:xfrm>
          <a:off x="2861071" y="947913"/>
          <a:ext cx="2507456" cy="661145"/>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rtl="0">
            <a:lnSpc>
              <a:spcPct val="90000"/>
            </a:lnSpc>
            <a:spcBef>
              <a:spcPct val="0"/>
            </a:spcBef>
            <a:spcAft>
              <a:spcPct val="35000"/>
            </a:spcAft>
          </a:pPr>
          <a:r>
            <a:rPr lang="en-GB" sz="1900" kern="1200" dirty="0" smtClean="0"/>
            <a:t>Which very unlikely to cause harm</a:t>
          </a:r>
          <a:endParaRPr lang="en-GB" sz="1900" kern="1200" dirty="0"/>
        </a:p>
      </dsp:txBody>
      <dsp:txXfrm>
        <a:off x="2861071" y="947913"/>
        <a:ext cx="2507456" cy="661145"/>
      </dsp:txXfrm>
    </dsp:sp>
    <dsp:sp modelId="{0440CC44-11D2-4069-AA52-BDD4DBD19295}">
      <dsp:nvSpPr>
        <dsp:cNvPr id="0" name=""/>
        <dsp:cNvSpPr/>
      </dsp:nvSpPr>
      <dsp:spPr>
        <a:xfrm>
          <a:off x="2861071" y="1609059"/>
          <a:ext cx="2507456" cy="2555595"/>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GB" sz="1900" kern="1200" dirty="0" smtClean="0"/>
            <a:t>Outside scope of antitrust law/ or presumed legal?</a:t>
          </a:r>
          <a:endParaRPr lang="en-GB" sz="1900" kern="1200" dirty="0"/>
        </a:p>
      </dsp:txBody>
      <dsp:txXfrm>
        <a:off x="2861071" y="1609059"/>
        <a:ext cx="2507456" cy="2555595"/>
      </dsp:txXfrm>
    </dsp:sp>
    <dsp:sp modelId="{7B748AD8-2C16-408A-9959-95CE2E3614DB}">
      <dsp:nvSpPr>
        <dsp:cNvPr id="0" name=""/>
        <dsp:cNvSpPr/>
      </dsp:nvSpPr>
      <dsp:spPr>
        <a:xfrm>
          <a:off x="5719571" y="947913"/>
          <a:ext cx="2507456" cy="661145"/>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rtl="0">
            <a:lnSpc>
              <a:spcPct val="90000"/>
            </a:lnSpc>
            <a:spcBef>
              <a:spcPct val="0"/>
            </a:spcBef>
            <a:spcAft>
              <a:spcPct val="35000"/>
            </a:spcAft>
          </a:pPr>
          <a:r>
            <a:rPr lang="en-GB" sz="1900" kern="1200" dirty="0" smtClean="0"/>
            <a:t>With more ambiguous effects</a:t>
          </a:r>
          <a:endParaRPr lang="en-GB" sz="1900" kern="1200" dirty="0"/>
        </a:p>
      </dsp:txBody>
      <dsp:txXfrm>
        <a:off x="5719571" y="947913"/>
        <a:ext cx="2507456" cy="661145"/>
      </dsp:txXfrm>
    </dsp:sp>
    <dsp:sp modelId="{26516F0E-0677-4066-9A1C-788E3D2C9901}">
      <dsp:nvSpPr>
        <dsp:cNvPr id="0" name=""/>
        <dsp:cNvSpPr/>
      </dsp:nvSpPr>
      <dsp:spPr>
        <a:xfrm>
          <a:off x="5719571" y="1609059"/>
          <a:ext cx="2507456" cy="2555595"/>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GB" sz="1900" kern="1200" dirty="0" smtClean="0"/>
            <a:t>Require examination of economic effects</a:t>
          </a:r>
          <a:endParaRPr lang="en-GB" sz="1900" kern="1200" dirty="0"/>
        </a:p>
      </dsp:txBody>
      <dsp:txXfrm>
        <a:off x="5719571" y="1609059"/>
        <a:ext cx="2507456" cy="255559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94A54B-EE85-4FCE-ADA6-98412758FBB2}">
      <dsp:nvSpPr>
        <dsp:cNvPr id="0" name=""/>
        <dsp:cNvSpPr/>
      </dsp:nvSpPr>
      <dsp:spPr>
        <a:xfrm>
          <a:off x="0" y="0"/>
          <a:ext cx="77724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934DCF-8AB8-49C7-BF0E-F341CD3F40A6}">
      <dsp:nvSpPr>
        <dsp:cNvPr id="0" name=""/>
        <dsp:cNvSpPr/>
      </dsp:nvSpPr>
      <dsp:spPr>
        <a:xfrm>
          <a:off x="0" y="0"/>
          <a:ext cx="7772400" cy="1470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rtl="0">
            <a:lnSpc>
              <a:spcPct val="90000"/>
            </a:lnSpc>
            <a:spcBef>
              <a:spcPct val="0"/>
            </a:spcBef>
            <a:spcAft>
              <a:spcPct val="35000"/>
            </a:spcAft>
          </a:pPr>
          <a:r>
            <a:rPr lang="en-GB" sz="6500" kern="1200" smtClean="0"/>
            <a:t>Introduction</a:t>
          </a:r>
          <a:endParaRPr lang="en-GB" sz="6500" kern="1200"/>
        </a:p>
      </dsp:txBody>
      <dsp:txXfrm>
        <a:off x="0" y="0"/>
        <a:ext cx="7772400" cy="147002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2DB84-DC90-4CD7-A975-1BBCDF85B3E3}">
      <dsp:nvSpPr>
        <dsp:cNvPr id="0" name=""/>
        <dsp:cNvSpPr/>
      </dsp:nvSpPr>
      <dsp:spPr>
        <a:xfrm>
          <a:off x="0" y="0"/>
          <a:ext cx="8229600" cy="0"/>
        </a:xfrm>
        <a:prstGeom prst="lin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72B77B-787E-4BDF-8A0D-397723C80577}">
      <dsp:nvSpPr>
        <dsp:cNvPr id="0" name=""/>
        <dsp:cNvSpPr/>
      </dsp:nvSpPr>
      <dsp:spPr>
        <a:xfrm>
          <a:off x="0" y="0"/>
          <a:ext cx="822960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rtl="0">
            <a:lnSpc>
              <a:spcPct val="90000"/>
            </a:lnSpc>
            <a:spcBef>
              <a:spcPct val="0"/>
            </a:spcBef>
            <a:spcAft>
              <a:spcPct val="35000"/>
            </a:spcAft>
          </a:pPr>
          <a:r>
            <a:rPr lang="en-GB" sz="3500" kern="1200" dirty="0" smtClean="0"/>
            <a:t>The objectives of EU Competition Law?</a:t>
          </a:r>
          <a:endParaRPr lang="en-GB" sz="3500" kern="1200" dirty="0"/>
        </a:p>
      </dsp:txBody>
      <dsp:txXfrm>
        <a:off x="0" y="0"/>
        <a:ext cx="8229600" cy="114300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ABFE2-C43C-442D-B4B4-466ABD2DBC6F}">
      <dsp:nvSpPr>
        <dsp:cNvPr id="0" name=""/>
        <dsp:cNvSpPr/>
      </dsp:nvSpPr>
      <dsp:spPr>
        <a:xfrm>
          <a:off x="40" y="132846"/>
          <a:ext cx="3845569" cy="43200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en-GB" sz="1500" kern="1200" dirty="0" smtClean="0"/>
            <a:t>Are we looking for agreements which harm</a:t>
          </a:r>
          <a:endParaRPr lang="en-GB" sz="1500" kern="1200" dirty="0"/>
        </a:p>
      </dsp:txBody>
      <dsp:txXfrm>
        <a:off x="40" y="132846"/>
        <a:ext cx="3845569" cy="432000"/>
      </dsp:txXfrm>
    </dsp:sp>
    <dsp:sp modelId="{86B536DD-6558-4327-8E01-2303A1D637D4}">
      <dsp:nvSpPr>
        <dsp:cNvPr id="0" name=""/>
        <dsp:cNvSpPr/>
      </dsp:nvSpPr>
      <dsp:spPr>
        <a:xfrm>
          <a:off x="40" y="564846"/>
          <a:ext cx="3845569" cy="2084484"/>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GB" sz="1500" kern="1200" dirty="0" smtClean="0"/>
            <a:t>Consumer welfare (likely to lead to higher prices, reduced output/ innovations, less choice)?</a:t>
          </a:r>
          <a:endParaRPr lang="en-GB" sz="1500" kern="1200" dirty="0"/>
        </a:p>
        <a:p>
          <a:pPr marL="114300" lvl="1" indent="-114300" algn="l" defTabSz="666750" rtl="0">
            <a:lnSpc>
              <a:spcPct val="90000"/>
            </a:lnSpc>
            <a:spcBef>
              <a:spcPct val="0"/>
            </a:spcBef>
            <a:spcAft>
              <a:spcPct val="15000"/>
            </a:spcAft>
            <a:buChar char="••"/>
          </a:pPr>
          <a:r>
            <a:rPr lang="en-GB" sz="1500" kern="1200" dirty="0" smtClean="0"/>
            <a:t>Restrict economic freedom of firms?</a:t>
          </a:r>
          <a:endParaRPr lang="en-GB" sz="1500" kern="1200" dirty="0"/>
        </a:p>
        <a:p>
          <a:pPr marL="114300" lvl="1" indent="-114300" algn="l" defTabSz="666750" rtl="0">
            <a:lnSpc>
              <a:spcPct val="90000"/>
            </a:lnSpc>
            <a:spcBef>
              <a:spcPct val="0"/>
            </a:spcBef>
            <a:spcAft>
              <a:spcPct val="15000"/>
            </a:spcAft>
            <a:buChar char="••"/>
          </a:pPr>
          <a:r>
            <a:rPr lang="en-GB" sz="1500" kern="1200" dirty="0" smtClean="0"/>
            <a:t>Free movement of goods/ services through EU? </a:t>
          </a:r>
          <a:endParaRPr lang="en-GB" sz="1500" kern="1200" dirty="0"/>
        </a:p>
      </dsp:txBody>
      <dsp:txXfrm>
        <a:off x="40" y="564846"/>
        <a:ext cx="3845569" cy="2084484"/>
      </dsp:txXfrm>
    </dsp:sp>
    <dsp:sp modelId="{7B331368-364D-452F-8BA8-0A92E15D4E36}">
      <dsp:nvSpPr>
        <dsp:cNvPr id="0" name=""/>
        <dsp:cNvSpPr/>
      </dsp:nvSpPr>
      <dsp:spPr>
        <a:xfrm>
          <a:off x="4383989" y="132846"/>
          <a:ext cx="3845569" cy="43200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en-GB" sz="1500" kern="1200" dirty="0" smtClean="0"/>
            <a:t>What if</a:t>
          </a:r>
          <a:endParaRPr lang="en-GB" sz="1500" kern="1200" dirty="0"/>
        </a:p>
      </dsp:txBody>
      <dsp:txXfrm>
        <a:off x="4383989" y="132846"/>
        <a:ext cx="3845569" cy="432000"/>
      </dsp:txXfrm>
    </dsp:sp>
    <dsp:sp modelId="{B1103708-1584-4554-822A-5DA7230F3C69}">
      <dsp:nvSpPr>
        <dsp:cNvPr id="0" name=""/>
        <dsp:cNvSpPr/>
      </dsp:nvSpPr>
      <dsp:spPr>
        <a:xfrm>
          <a:off x="4383989" y="564846"/>
          <a:ext cx="3845569" cy="2084484"/>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GB" sz="1500" kern="1200" dirty="0" smtClean="0"/>
            <a:t>Benefits/ efficiencies outweigh harm – e.g., agreement reduces costs which will be passed on in form of lower prices to consumers – or offers consumers opportunity for better quality product greater choice</a:t>
          </a:r>
          <a:endParaRPr lang="en-GB" sz="1500" kern="1200" dirty="0"/>
        </a:p>
        <a:p>
          <a:pPr marL="114300" lvl="1" indent="-114300" algn="l" defTabSz="666750" rtl="0">
            <a:lnSpc>
              <a:spcPct val="90000"/>
            </a:lnSpc>
            <a:spcBef>
              <a:spcPct val="0"/>
            </a:spcBef>
            <a:spcAft>
              <a:spcPct val="15000"/>
            </a:spcAft>
            <a:buChar char="••"/>
          </a:pPr>
          <a:r>
            <a:rPr lang="en-GB" sz="1500" kern="1200" dirty="0" smtClean="0"/>
            <a:t>Environmental/ regional benefits/ other public policy benefits?</a:t>
          </a:r>
          <a:endParaRPr lang="en-GB" sz="1500" kern="1200" dirty="0"/>
        </a:p>
        <a:p>
          <a:pPr marL="114300" lvl="1" indent="-114300" algn="l" defTabSz="666750" rtl="0">
            <a:lnSpc>
              <a:spcPct val="90000"/>
            </a:lnSpc>
            <a:spcBef>
              <a:spcPct val="0"/>
            </a:spcBef>
            <a:spcAft>
              <a:spcPct val="15000"/>
            </a:spcAft>
            <a:buChar char="••"/>
          </a:pPr>
          <a:endParaRPr lang="en-GB" sz="1500" kern="1200" dirty="0"/>
        </a:p>
      </dsp:txBody>
      <dsp:txXfrm>
        <a:off x="4383989" y="564846"/>
        <a:ext cx="3845569" cy="2084484"/>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9A2F2-54C9-4086-9F67-85D42D4CAA59}">
      <dsp:nvSpPr>
        <dsp:cNvPr id="0" name=""/>
        <dsp:cNvSpPr/>
      </dsp:nvSpPr>
      <dsp:spPr>
        <a:xfrm>
          <a:off x="0" y="0"/>
          <a:ext cx="8928992" cy="0"/>
        </a:xfrm>
        <a:prstGeom prst="lin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329D75-8BD0-45F9-B7C1-D037ACB8C215}">
      <dsp:nvSpPr>
        <dsp:cNvPr id="0" name=""/>
        <dsp:cNvSpPr/>
      </dsp:nvSpPr>
      <dsp:spPr>
        <a:xfrm>
          <a:off x="0" y="0"/>
          <a:ext cx="8928992" cy="1152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rtl="0">
            <a:lnSpc>
              <a:spcPct val="90000"/>
            </a:lnSpc>
            <a:spcBef>
              <a:spcPct val="0"/>
            </a:spcBef>
            <a:spcAft>
              <a:spcPct val="35000"/>
            </a:spcAft>
          </a:pPr>
          <a:r>
            <a:rPr lang="en-GB" sz="3300" kern="1200" dirty="0" smtClean="0"/>
            <a:t>How does EU competition law prohibit agreements which harm these objectives?  </a:t>
          </a:r>
          <a:endParaRPr lang="en-GB" sz="3300" kern="1200" dirty="0"/>
        </a:p>
      </dsp:txBody>
      <dsp:txXfrm>
        <a:off x="0" y="0"/>
        <a:ext cx="8928992" cy="1152128"/>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F1EC8-529F-40D3-ADFA-AC918C3E3E8C}">
      <dsp:nvSpPr>
        <dsp:cNvPr id="0" name=""/>
        <dsp:cNvSpPr/>
      </dsp:nvSpPr>
      <dsp:spPr>
        <a:xfrm>
          <a:off x="0" y="-17859"/>
          <a:ext cx="4038600" cy="135778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GB" sz="3400" kern="1200" dirty="0" smtClean="0"/>
            <a:t>Article 101(1)</a:t>
          </a:r>
        </a:p>
        <a:p>
          <a:pPr lvl="0" algn="ctr" defTabSz="1511300">
            <a:lnSpc>
              <a:spcPct val="90000"/>
            </a:lnSpc>
            <a:spcBef>
              <a:spcPct val="0"/>
            </a:spcBef>
            <a:spcAft>
              <a:spcPct val="35000"/>
            </a:spcAft>
          </a:pPr>
          <a:r>
            <a:rPr lang="en-GB" sz="1600" kern="1200" dirty="0" smtClean="0"/>
            <a:t>Burden on person alleging infringement</a:t>
          </a:r>
          <a:endParaRPr lang="en-GB" sz="1600" kern="1200" dirty="0"/>
        </a:p>
      </dsp:txBody>
      <dsp:txXfrm>
        <a:off x="0" y="-17859"/>
        <a:ext cx="4038600" cy="1357788"/>
      </dsp:txXfrm>
    </dsp:sp>
    <dsp:sp modelId="{2B3C3E02-9A53-4EAF-B28B-E1C9D18137A7}">
      <dsp:nvSpPr>
        <dsp:cNvPr id="0" name=""/>
        <dsp:cNvSpPr/>
      </dsp:nvSpPr>
      <dsp:spPr>
        <a:xfrm>
          <a:off x="1971" y="1339929"/>
          <a:ext cx="1344885" cy="285135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Agreements between undertakings</a:t>
          </a:r>
        </a:p>
        <a:p>
          <a:pPr lvl="0" algn="ctr" defTabSz="711200">
            <a:lnSpc>
              <a:spcPct val="90000"/>
            </a:lnSpc>
            <a:spcBef>
              <a:spcPct val="0"/>
            </a:spcBef>
            <a:spcAft>
              <a:spcPct val="35000"/>
            </a:spcAft>
          </a:pPr>
          <a:r>
            <a:rPr lang="en-GB" sz="1600" kern="1200" dirty="0" smtClean="0"/>
            <a:t>Decisions by Associations of Undertakings and Concerted Practices</a:t>
          </a:r>
          <a:endParaRPr lang="en-GB" sz="1600" kern="1200" dirty="0"/>
        </a:p>
      </dsp:txBody>
      <dsp:txXfrm>
        <a:off x="1971" y="1339929"/>
        <a:ext cx="1344885" cy="2851356"/>
      </dsp:txXfrm>
    </dsp:sp>
    <dsp:sp modelId="{13867FFE-7C2B-4E1A-94BD-4CE01A2BC04B}">
      <dsp:nvSpPr>
        <dsp:cNvPr id="0" name=""/>
        <dsp:cNvSpPr/>
      </dsp:nvSpPr>
      <dsp:spPr>
        <a:xfrm>
          <a:off x="1346857" y="1339929"/>
          <a:ext cx="1344885" cy="285135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Which have as their </a:t>
          </a:r>
          <a:r>
            <a:rPr lang="en-GB" sz="2000" b="1" kern="1200" dirty="0" smtClean="0">
              <a:solidFill>
                <a:schemeClr val="accent5">
                  <a:lumMod val="50000"/>
                </a:schemeClr>
              </a:solidFill>
            </a:rPr>
            <a:t>object or effect </a:t>
          </a:r>
          <a:r>
            <a:rPr lang="en-GB" sz="1600" b="1" kern="1200" dirty="0" smtClean="0">
              <a:solidFill>
                <a:schemeClr val="accent5">
                  <a:lumMod val="50000"/>
                </a:schemeClr>
              </a:solidFill>
            </a:rPr>
            <a:t>the prevention, restriction or distortion of competition</a:t>
          </a:r>
        </a:p>
        <a:p>
          <a:pPr lvl="0" algn="ctr" defTabSz="711200">
            <a:lnSpc>
              <a:spcPct val="90000"/>
            </a:lnSpc>
            <a:spcBef>
              <a:spcPct val="0"/>
            </a:spcBef>
            <a:spcAft>
              <a:spcPct val="35000"/>
            </a:spcAft>
          </a:pPr>
          <a:r>
            <a:rPr lang="en-GB" sz="1600" kern="1200" dirty="0" smtClean="0"/>
            <a:t>(appreciably restrict competition)</a:t>
          </a:r>
          <a:endParaRPr lang="en-GB" sz="1600" kern="1200" dirty="0"/>
        </a:p>
      </dsp:txBody>
      <dsp:txXfrm>
        <a:off x="1346857" y="1339929"/>
        <a:ext cx="1344885" cy="2851356"/>
      </dsp:txXfrm>
    </dsp:sp>
    <dsp:sp modelId="{0C1148AE-2EB4-4DB9-BFD5-8CEE60134F6D}">
      <dsp:nvSpPr>
        <dsp:cNvPr id="0" name=""/>
        <dsp:cNvSpPr/>
      </dsp:nvSpPr>
      <dsp:spPr>
        <a:xfrm>
          <a:off x="2691742" y="1339929"/>
          <a:ext cx="1344885" cy="285135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And which appreciably affect trade between Member States</a:t>
          </a:r>
          <a:endParaRPr lang="en-GB" sz="1600" kern="1200" dirty="0"/>
        </a:p>
      </dsp:txBody>
      <dsp:txXfrm>
        <a:off x="2691742" y="1339929"/>
        <a:ext cx="1344885" cy="2851356"/>
      </dsp:txXfrm>
    </dsp:sp>
    <dsp:sp modelId="{964AA188-927B-4C19-AF16-527E6AAB5DD3}">
      <dsp:nvSpPr>
        <dsp:cNvPr id="0" name=""/>
        <dsp:cNvSpPr/>
      </dsp:nvSpPr>
      <dsp:spPr>
        <a:xfrm>
          <a:off x="0" y="4155566"/>
          <a:ext cx="4038600" cy="38825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F24FF-5117-470C-A978-E6BF0F885257}">
      <dsp:nvSpPr>
        <dsp:cNvPr id="0" name=""/>
        <dsp:cNvSpPr/>
      </dsp:nvSpPr>
      <dsp:spPr>
        <a:xfrm>
          <a:off x="0" y="0"/>
          <a:ext cx="4038600" cy="135778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GB" sz="3400" kern="1200" dirty="0" smtClean="0"/>
            <a:t>Article 101(3)</a:t>
          </a:r>
        </a:p>
        <a:p>
          <a:pPr lvl="0" algn="ctr" defTabSz="1511300">
            <a:lnSpc>
              <a:spcPct val="90000"/>
            </a:lnSpc>
            <a:spcBef>
              <a:spcPct val="0"/>
            </a:spcBef>
            <a:spcAft>
              <a:spcPct val="35000"/>
            </a:spcAft>
          </a:pPr>
          <a:r>
            <a:rPr lang="en-GB" sz="1600" kern="1200" dirty="0" smtClean="0"/>
            <a:t>Burden on those claiming its benefit</a:t>
          </a:r>
          <a:endParaRPr lang="en-GB" sz="1600" kern="1200" dirty="0"/>
        </a:p>
      </dsp:txBody>
      <dsp:txXfrm>
        <a:off x="0" y="0"/>
        <a:ext cx="4038600" cy="1357788"/>
      </dsp:txXfrm>
    </dsp:sp>
    <dsp:sp modelId="{2E856A90-82C1-4B7A-81D3-DA428C07C7B9}">
      <dsp:nvSpPr>
        <dsp:cNvPr id="0" name=""/>
        <dsp:cNvSpPr/>
      </dsp:nvSpPr>
      <dsp:spPr>
        <a:xfrm>
          <a:off x="1971" y="1357788"/>
          <a:ext cx="1344885" cy="285135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(1) </a:t>
          </a:r>
          <a:r>
            <a:rPr lang="en-GB" sz="1600" b="1" kern="1200" dirty="0" smtClean="0">
              <a:solidFill>
                <a:schemeClr val="accent5">
                  <a:lumMod val="50000"/>
                </a:schemeClr>
              </a:solidFill>
            </a:rPr>
            <a:t>Produces specified benefits</a:t>
          </a:r>
          <a:r>
            <a:rPr lang="en-GB" sz="1600" kern="1200" dirty="0" smtClean="0"/>
            <a:t>;</a:t>
          </a:r>
        </a:p>
        <a:p>
          <a:pPr lvl="0" algn="ctr" defTabSz="711200">
            <a:lnSpc>
              <a:spcPct val="90000"/>
            </a:lnSpc>
            <a:spcBef>
              <a:spcPct val="0"/>
            </a:spcBef>
            <a:spcAft>
              <a:spcPct val="35000"/>
            </a:spcAft>
          </a:pPr>
          <a:r>
            <a:rPr lang="en-GB" sz="1600" kern="1200" dirty="0" smtClean="0"/>
            <a:t> </a:t>
          </a:r>
        </a:p>
        <a:p>
          <a:pPr lvl="0" algn="ctr" defTabSz="711200">
            <a:lnSpc>
              <a:spcPct val="90000"/>
            </a:lnSpc>
            <a:spcBef>
              <a:spcPct val="0"/>
            </a:spcBef>
            <a:spcAft>
              <a:spcPct val="35000"/>
            </a:spcAft>
          </a:pPr>
          <a:r>
            <a:rPr lang="en-GB" sz="1600" kern="1200" dirty="0" smtClean="0"/>
            <a:t>(2) Allows consumers a fair share of the benefits </a:t>
          </a:r>
        </a:p>
      </dsp:txBody>
      <dsp:txXfrm>
        <a:off x="1971" y="1357788"/>
        <a:ext cx="1344885" cy="2851356"/>
      </dsp:txXfrm>
    </dsp:sp>
    <dsp:sp modelId="{2F591C80-C710-4ACF-BA1D-FFF7BFC39F83}">
      <dsp:nvSpPr>
        <dsp:cNvPr id="0" name=""/>
        <dsp:cNvSpPr/>
      </dsp:nvSpPr>
      <dsp:spPr>
        <a:xfrm>
          <a:off x="1346857" y="1357788"/>
          <a:ext cx="1344885" cy="285135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(3) Does not contain any indispensible restrictions</a:t>
          </a:r>
          <a:endParaRPr lang="en-GB" sz="1600" kern="1200" dirty="0"/>
        </a:p>
      </dsp:txBody>
      <dsp:txXfrm>
        <a:off x="1346857" y="1357788"/>
        <a:ext cx="1344885" cy="2851356"/>
      </dsp:txXfrm>
    </dsp:sp>
    <dsp:sp modelId="{F4F5FD55-7B9F-4378-838B-A7AF471A2586}">
      <dsp:nvSpPr>
        <dsp:cNvPr id="0" name=""/>
        <dsp:cNvSpPr/>
      </dsp:nvSpPr>
      <dsp:spPr>
        <a:xfrm>
          <a:off x="2691742" y="1357788"/>
          <a:ext cx="1344885" cy="285135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(4) Does not lead to an elimination of competition </a:t>
          </a:r>
          <a:endParaRPr lang="en-GB" sz="1600" kern="1200" dirty="0"/>
        </a:p>
      </dsp:txBody>
      <dsp:txXfrm>
        <a:off x="2691742" y="1357788"/>
        <a:ext cx="1344885" cy="2851356"/>
      </dsp:txXfrm>
    </dsp:sp>
    <dsp:sp modelId="{E0EACB63-4461-4D76-B51A-AD21231060E3}">
      <dsp:nvSpPr>
        <dsp:cNvPr id="0" name=""/>
        <dsp:cNvSpPr/>
      </dsp:nvSpPr>
      <dsp:spPr>
        <a:xfrm>
          <a:off x="0" y="4209145"/>
          <a:ext cx="4038600" cy="31681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CBF00-CC46-44A8-8184-FFFCA48F15B6}">
      <dsp:nvSpPr>
        <dsp:cNvPr id="0" name=""/>
        <dsp:cNvSpPr/>
      </dsp:nvSpPr>
      <dsp:spPr>
        <a:xfrm>
          <a:off x="1300542" y="1583"/>
          <a:ext cx="2680245" cy="2646624"/>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t>Article 101(1) </a:t>
          </a:r>
        </a:p>
        <a:p>
          <a:pPr lvl="0" algn="ctr" defTabSz="889000" rtl="0">
            <a:lnSpc>
              <a:spcPct val="90000"/>
            </a:lnSpc>
            <a:spcBef>
              <a:spcPct val="0"/>
            </a:spcBef>
            <a:spcAft>
              <a:spcPct val="35000"/>
            </a:spcAft>
          </a:pPr>
          <a:r>
            <a:rPr lang="en-GB" sz="2000" kern="1200" dirty="0" smtClean="0"/>
            <a:t>For identifying agreements which appreciably restrict competition (inter- or intra), thereby </a:t>
          </a:r>
          <a:r>
            <a:rPr lang="en-GB" sz="2000" b="1" kern="1200" dirty="0" smtClean="0"/>
            <a:t>harming consumers </a:t>
          </a:r>
          <a:r>
            <a:rPr lang="en-GB" sz="2000" b="0" kern="1200" dirty="0" smtClean="0"/>
            <a:t>(higher prices </a:t>
          </a:r>
          <a:r>
            <a:rPr lang="en-GB" sz="2000" b="0" kern="1200" dirty="0" err="1" smtClean="0"/>
            <a:t>etc</a:t>
          </a:r>
          <a:r>
            <a:rPr lang="en-GB" sz="2000" b="0" kern="1200" dirty="0" smtClean="0"/>
            <a:t>)</a:t>
          </a:r>
          <a:endParaRPr lang="en-GB" sz="2000" b="1" kern="1200" dirty="0"/>
        </a:p>
      </dsp:txBody>
      <dsp:txXfrm>
        <a:off x="1300542" y="1583"/>
        <a:ext cx="2680245" cy="2646624"/>
      </dsp:txXfrm>
    </dsp:sp>
    <dsp:sp modelId="{B81CE72A-FB48-4162-8727-54E33D4DB190}">
      <dsp:nvSpPr>
        <dsp:cNvPr id="0" name=""/>
        <dsp:cNvSpPr/>
      </dsp:nvSpPr>
      <dsp:spPr>
        <a:xfrm>
          <a:off x="4248812" y="1583"/>
          <a:ext cx="2680245" cy="2646624"/>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t>Article 101(3)</a:t>
          </a:r>
        </a:p>
        <a:p>
          <a:pPr lvl="0" algn="ctr" defTabSz="889000" rtl="0">
            <a:lnSpc>
              <a:spcPct val="90000"/>
            </a:lnSpc>
            <a:spcBef>
              <a:spcPct val="0"/>
            </a:spcBef>
            <a:spcAft>
              <a:spcPct val="35000"/>
            </a:spcAft>
          </a:pPr>
          <a:r>
            <a:rPr lang="en-GB" sz="2000" kern="1200" dirty="0" smtClean="0"/>
            <a:t>To determine whether harm </a:t>
          </a:r>
          <a:r>
            <a:rPr lang="en-GB" sz="2000" b="1" kern="1200" dirty="0" smtClean="0"/>
            <a:t>counter-balanced by efficiency benefits</a:t>
          </a:r>
          <a:endParaRPr lang="en-GB" sz="2000" kern="1200" dirty="0"/>
        </a:p>
      </dsp:txBody>
      <dsp:txXfrm>
        <a:off x="4248812" y="1583"/>
        <a:ext cx="2680245" cy="2646624"/>
      </dsp:txXfrm>
    </dsp:sp>
    <dsp:sp modelId="{55F1350F-261C-45CC-AAFE-E862274B1289}">
      <dsp:nvSpPr>
        <dsp:cNvPr id="0" name=""/>
        <dsp:cNvSpPr/>
      </dsp:nvSpPr>
      <dsp:spPr>
        <a:xfrm>
          <a:off x="2774677" y="2916232"/>
          <a:ext cx="2680245" cy="1608147"/>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Weighing of anti and pro-competitive effects takes place at Art 101(3) stage</a:t>
          </a:r>
          <a:endParaRPr lang="en-GB" sz="2000" kern="1200" dirty="0"/>
        </a:p>
      </dsp:txBody>
      <dsp:txXfrm>
        <a:off x="2774677" y="2916232"/>
        <a:ext cx="2680245" cy="16081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71C58-0105-48BF-83E4-1780C6C93A63}">
      <dsp:nvSpPr>
        <dsp:cNvPr id="0" name=""/>
        <dsp:cNvSpPr/>
      </dsp:nvSpPr>
      <dsp:spPr>
        <a:xfrm>
          <a:off x="0" y="0"/>
          <a:ext cx="77724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16741C-CE41-4BDB-94D7-419EF89F8292}">
      <dsp:nvSpPr>
        <dsp:cNvPr id="0" name=""/>
        <dsp:cNvSpPr/>
      </dsp:nvSpPr>
      <dsp:spPr>
        <a:xfrm>
          <a:off x="0" y="0"/>
          <a:ext cx="7772400" cy="1470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rtl="0">
            <a:lnSpc>
              <a:spcPct val="90000"/>
            </a:lnSpc>
            <a:spcBef>
              <a:spcPct val="0"/>
            </a:spcBef>
            <a:spcAft>
              <a:spcPct val="35000"/>
            </a:spcAft>
          </a:pPr>
          <a:r>
            <a:rPr lang="en-GB" sz="4300" kern="1200" smtClean="0"/>
            <a:t>Categories of Antitrust Analysis</a:t>
          </a:r>
          <a:endParaRPr lang="en-GB" sz="4300" kern="1200"/>
        </a:p>
      </dsp:txBody>
      <dsp:txXfrm>
        <a:off x="0" y="0"/>
        <a:ext cx="7772400" cy="147002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7.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10">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226" name="Rectangle 2"/>
          <p:cNvSpPr>
            <a:spLocks noGrp="1" noChangeArrowheads="1"/>
          </p:cNvSpPr>
          <p:nvPr>
            <p:ph type="hdr" sz="quarter"/>
          </p:nvPr>
        </p:nvSpPr>
        <p:spPr bwMode="auto">
          <a:xfrm>
            <a:off x="0" y="0"/>
            <a:ext cx="2951163" cy="530225"/>
          </a:xfrm>
          <a:prstGeom prst="rect">
            <a:avLst/>
          </a:prstGeom>
          <a:noFill/>
          <a:ln w="9525">
            <a:noFill/>
            <a:miter lim="800000"/>
            <a:headEnd/>
            <a:tailEnd/>
          </a:ln>
        </p:spPr>
        <p:txBody>
          <a:bodyPr vert="horz" wrap="square" lIns="91852" tIns="45926" rIns="91852" bIns="45926" numCol="1" anchor="t" anchorCtr="0" compatLnSpc="1">
            <a:prstTxWarp prst="textNoShape">
              <a:avLst/>
            </a:prstTxWarp>
          </a:bodyPr>
          <a:lstStyle>
            <a:lvl1pPr defTabSz="919163">
              <a:defRPr sz="1300">
                <a:latin typeface="Arial" charset="0"/>
                <a:ea typeface="+mn-ea"/>
                <a:cs typeface="Arial" charset="0"/>
              </a:defRPr>
            </a:lvl1pPr>
          </a:lstStyle>
          <a:p>
            <a:pPr>
              <a:defRPr/>
            </a:pPr>
            <a:endParaRPr lang="en-US"/>
          </a:p>
        </p:txBody>
      </p:sp>
      <p:sp>
        <p:nvSpPr>
          <p:cNvPr id="180227" name="Rectangle 3"/>
          <p:cNvSpPr>
            <a:spLocks noGrp="1" noChangeArrowheads="1"/>
          </p:cNvSpPr>
          <p:nvPr>
            <p:ph type="dt" sz="quarter" idx="1"/>
          </p:nvPr>
        </p:nvSpPr>
        <p:spPr bwMode="auto">
          <a:xfrm>
            <a:off x="3883025" y="0"/>
            <a:ext cx="2951163" cy="530225"/>
          </a:xfrm>
          <a:prstGeom prst="rect">
            <a:avLst/>
          </a:prstGeom>
          <a:noFill/>
          <a:ln w="9525">
            <a:noFill/>
            <a:miter lim="800000"/>
            <a:headEnd/>
            <a:tailEnd/>
          </a:ln>
        </p:spPr>
        <p:txBody>
          <a:bodyPr vert="horz" wrap="square" lIns="91852" tIns="45926" rIns="91852" bIns="45926" numCol="1" anchor="t" anchorCtr="0" compatLnSpc="1">
            <a:prstTxWarp prst="textNoShape">
              <a:avLst/>
            </a:prstTxWarp>
          </a:bodyPr>
          <a:lstStyle>
            <a:lvl1pPr algn="r" defTabSz="919163">
              <a:defRPr sz="1300">
                <a:latin typeface="Arial" charset="0"/>
                <a:ea typeface="+mn-ea"/>
                <a:cs typeface="Arial" charset="0"/>
              </a:defRPr>
            </a:lvl1pPr>
          </a:lstStyle>
          <a:p>
            <a:pPr>
              <a:defRPr/>
            </a:pPr>
            <a:endParaRPr lang="en-US"/>
          </a:p>
        </p:txBody>
      </p:sp>
      <p:sp>
        <p:nvSpPr>
          <p:cNvPr id="180228" name="Rectangle 4"/>
          <p:cNvSpPr>
            <a:spLocks noGrp="1" noChangeArrowheads="1"/>
          </p:cNvSpPr>
          <p:nvPr>
            <p:ph type="ftr" sz="quarter" idx="2"/>
          </p:nvPr>
        </p:nvSpPr>
        <p:spPr bwMode="auto">
          <a:xfrm>
            <a:off x="0" y="9399588"/>
            <a:ext cx="2951163" cy="454025"/>
          </a:xfrm>
          <a:prstGeom prst="rect">
            <a:avLst/>
          </a:prstGeom>
          <a:noFill/>
          <a:ln w="9525">
            <a:noFill/>
            <a:miter lim="800000"/>
            <a:headEnd/>
            <a:tailEnd/>
          </a:ln>
        </p:spPr>
        <p:txBody>
          <a:bodyPr vert="horz" wrap="square" lIns="91852" tIns="45926" rIns="91852" bIns="45926" numCol="1" anchor="b" anchorCtr="0" compatLnSpc="1">
            <a:prstTxWarp prst="textNoShape">
              <a:avLst/>
            </a:prstTxWarp>
          </a:bodyPr>
          <a:lstStyle>
            <a:lvl1pPr defTabSz="919163">
              <a:defRPr sz="1300">
                <a:latin typeface="Arial" charset="0"/>
                <a:ea typeface="+mn-ea"/>
                <a:cs typeface="Arial" charset="0"/>
              </a:defRPr>
            </a:lvl1pPr>
          </a:lstStyle>
          <a:p>
            <a:pPr>
              <a:defRPr/>
            </a:pPr>
            <a:endParaRPr lang="en-US"/>
          </a:p>
        </p:txBody>
      </p:sp>
      <p:sp>
        <p:nvSpPr>
          <p:cNvPr id="180229" name="Rectangle 5"/>
          <p:cNvSpPr>
            <a:spLocks noGrp="1" noChangeArrowheads="1"/>
          </p:cNvSpPr>
          <p:nvPr>
            <p:ph type="sldNum" sz="quarter" idx="3"/>
          </p:nvPr>
        </p:nvSpPr>
        <p:spPr bwMode="auto">
          <a:xfrm>
            <a:off x="3883025" y="9399588"/>
            <a:ext cx="2951163" cy="454025"/>
          </a:xfrm>
          <a:prstGeom prst="rect">
            <a:avLst/>
          </a:prstGeom>
          <a:noFill/>
          <a:ln w="9525">
            <a:noFill/>
            <a:miter lim="800000"/>
            <a:headEnd/>
            <a:tailEnd/>
          </a:ln>
        </p:spPr>
        <p:txBody>
          <a:bodyPr vert="horz" wrap="square" lIns="91852" tIns="45926" rIns="91852" bIns="45926" numCol="1" anchor="b" anchorCtr="0" compatLnSpc="1">
            <a:prstTxWarp prst="textNoShape">
              <a:avLst/>
            </a:prstTxWarp>
          </a:bodyPr>
          <a:lstStyle>
            <a:lvl1pPr algn="r" defTabSz="919163">
              <a:defRPr sz="1300">
                <a:cs typeface="Arial" pitchFamily="34" charset="0"/>
              </a:defRPr>
            </a:lvl1pPr>
          </a:lstStyle>
          <a:p>
            <a:fld id="{BE921FCF-72F8-4058-9985-8D093C45FCB4}" type="slidenum">
              <a:rPr lang="en-GB" altLang="en-US"/>
              <a:pPr/>
              <a:t>‹#›</a:t>
            </a:fld>
            <a:endParaRPr lang="en-GB" altLang="en-US"/>
          </a:p>
        </p:txBody>
      </p:sp>
    </p:spTree>
    <p:extLst>
      <p:ext uri="{BB962C8B-B14F-4D97-AF65-F5344CB8AC3E}">
        <p14:creationId xmlns:p14="http://schemas.microsoft.com/office/powerpoint/2010/main" val="4217882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4813" cy="495300"/>
          </a:xfrm>
          <a:prstGeom prst="rect">
            <a:avLst/>
          </a:prstGeom>
          <a:noFill/>
          <a:ln w="9525">
            <a:noFill/>
            <a:miter lim="800000"/>
            <a:headEnd/>
            <a:tailEnd/>
          </a:ln>
        </p:spPr>
        <p:txBody>
          <a:bodyPr vert="horz" wrap="square" lIns="91852" tIns="45926" rIns="91852" bIns="45926" numCol="1" anchor="t" anchorCtr="0" compatLnSpc="1">
            <a:prstTxWarp prst="textNoShape">
              <a:avLst/>
            </a:prstTxWarp>
          </a:bodyPr>
          <a:lstStyle>
            <a:lvl1pPr defTabSz="919163">
              <a:defRPr sz="1300">
                <a:latin typeface="Arial" charset="0"/>
                <a:ea typeface="+mn-ea"/>
                <a:cs typeface="Arial" charset="0"/>
              </a:defRPr>
            </a:lvl1pPr>
          </a:lstStyle>
          <a:p>
            <a:pPr>
              <a:defRPr/>
            </a:pPr>
            <a:endParaRPr lang="en-US"/>
          </a:p>
        </p:txBody>
      </p:sp>
      <p:sp>
        <p:nvSpPr>
          <p:cNvPr id="7171" name="Rectangle 3"/>
          <p:cNvSpPr>
            <a:spLocks noGrp="1" noChangeArrowheads="1"/>
          </p:cNvSpPr>
          <p:nvPr>
            <p:ph type="dt" idx="1"/>
          </p:nvPr>
        </p:nvSpPr>
        <p:spPr bwMode="auto">
          <a:xfrm>
            <a:off x="3851275" y="0"/>
            <a:ext cx="2944813" cy="495300"/>
          </a:xfrm>
          <a:prstGeom prst="rect">
            <a:avLst/>
          </a:prstGeom>
          <a:noFill/>
          <a:ln w="9525">
            <a:noFill/>
            <a:miter lim="800000"/>
            <a:headEnd/>
            <a:tailEnd/>
          </a:ln>
        </p:spPr>
        <p:txBody>
          <a:bodyPr vert="horz" wrap="square" lIns="91852" tIns="45926" rIns="91852" bIns="45926" numCol="1" anchor="t" anchorCtr="0" compatLnSpc="1">
            <a:prstTxWarp prst="textNoShape">
              <a:avLst/>
            </a:prstTxWarp>
          </a:bodyPr>
          <a:lstStyle>
            <a:lvl1pPr algn="r" defTabSz="919163">
              <a:defRPr sz="1300">
                <a:latin typeface="Arial" charset="0"/>
                <a:ea typeface="+mn-ea"/>
                <a:cs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931863" y="741363"/>
            <a:ext cx="4935537"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79450" y="4689475"/>
            <a:ext cx="5438775" cy="4443413"/>
          </a:xfrm>
          <a:prstGeom prst="rect">
            <a:avLst/>
          </a:prstGeom>
          <a:noFill/>
          <a:ln w="9525">
            <a:noFill/>
            <a:miter lim="800000"/>
            <a:headEnd/>
            <a:tailEnd/>
          </a:ln>
        </p:spPr>
        <p:txBody>
          <a:bodyPr vert="horz" wrap="square" lIns="91852" tIns="45926" rIns="91852" bIns="4592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7174" name="Rectangle 6"/>
          <p:cNvSpPr>
            <a:spLocks noGrp="1" noChangeArrowheads="1"/>
          </p:cNvSpPr>
          <p:nvPr>
            <p:ph type="ftr" sz="quarter" idx="4"/>
          </p:nvPr>
        </p:nvSpPr>
        <p:spPr bwMode="auto">
          <a:xfrm>
            <a:off x="0" y="9377363"/>
            <a:ext cx="2944813" cy="495300"/>
          </a:xfrm>
          <a:prstGeom prst="rect">
            <a:avLst/>
          </a:prstGeom>
          <a:noFill/>
          <a:ln w="9525">
            <a:noFill/>
            <a:miter lim="800000"/>
            <a:headEnd/>
            <a:tailEnd/>
          </a:ln>
        </p:spPr>
        <p:txBody>
          <a:bodyPr vert="horz" wrap="square" lIns="91852" tIns="45926" rIns="91852" bIns="45926" numCol="1" anchor="b" anchorCtr="0" compatLnSpc="1">
            <a:prstTxWarp prst="textNoShape">
              <a:avLst/>
            </a:prstTxWarp>
          </a:bodyPr>
          <a:lstStyle>
            <a:lvl1pPr defTabSz="919163">
              <a:defRPr sz="1300">
                <a:latin typeface="Arial" charset="0"/>
                <a:ea typeface="+mn-ea"/>
                <a:cs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3851275" y="9377363"/>
            <a:ext cx="2944813" cy="495300"/>
          </a:xfrm>
          <a:prstGeom prst="rect">
            <a:avLst/>
          </a:prstGeom>
          <a:noFill/>
          <a:ln w="9525">
            <a:noFill/>
            <a:miter lim="800000"/>
            <a:headEnd/>
            <a:tailEnd/>
          </a:ln>
        </p:spPr>
        <p:txBody>
          <a:bodyPr vert="horz" wrap="square" lIns="91852" tIns="45926" rIns="91852" bIns="45926" numCol="1" anchor="b" anchorCtr="0" compatLnSpc="1">
            <a:prstTxWarp prst="textNoShape">
              <a:avLst/>
            </a:prstTxWarp>
          </a:bodyPr>
          <a:lstStyle>
            <a:lvl1pPr algn="r" defTabSz="919163">
              <a:defRPr sz="1300">
                <a:cs typeface="Arial" pitchFamily="34" charset="0"/>
              </a:defRPr>
            </a:lvl1pPr>
          </a:lstStyle>
          <a:p>
            <a:fld id="{1F67ADAB-9AA4-4588-81D5-7C88F7B5C195}" type="slidenum">
              <a:rPr lang="en-GB" altLang="en-US"/>
              <a:pPr/>
              <a:t>‹#›</a:t>
            </a:fld>
            <a:endParaRPr lang="en-GB" altLang="en-US"/>
          </a:p>
        </p:txBody>
      </p:sp>
    </p:spTree>
    <p:extLst>
      <p:ext uri="{BB962C8B-B14F-4D97-AF65-F5344CB8AC3E}">
        <p14:creationId xmlns:p14="http://schemas.microsoft.com/office/powerpoint/2010/main" val="3854899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1B9511-6CB3-46F3-BEC2-6815C51344B1}" type="slidenum">
              <a:rPr lang="en-GB" smtClean="0"/>
              <a:pPr/>
              <a:t>1</a:t>
            </a:fld>
            <a:endParaRPr lang="en-GB" dirty="0"/>
          </a:p>
        </p:txBody>
      </p:sp>
    </p:spTree>
    <p:extLst>
      <p:ext uri="{BB962C8B-B14F-4D97-AF65-F5344CB8AC3E}">
        <p14:creationId xmlns:p14="http://schemas.microsoft.com/office/powerpoint/2010/main" val="4149531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latin typeface="Arial" pitchFamily="34" charset="0"/>
              <a:ea typeface="ＭＳ Ｐゴシック" pitchFamily="34" charset="-128"/>
            </a:endParaRPr>
          </a:p>
        </p:txBody>
      </p:sp>
      <p:sp>
        <p:nvSpPr>
          <p:cNvPr id="378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2400">
                <a:solidFill>
                  <a:schemeClr val="tx1"/>
                </a:solidFill>
                <a:latin typeface="Arial" pitchFamily="34" charset="0"/>
                <a:ea typeface="ＭＳ Ｐゴシック" pitchFamily="34" charset="-128"/>
              </a:defRPr>
            </a:lvl1pPr>
            <a:lvl2pPr marL="742950" indent="-285750" defTabSz="919163" eaLnBrk="0" hangingPunct="0">
              <a:defRPr sz="2400">
                <a:solidFill>
                  <a:schemeClr val="tx1"/>
                </a:solidFill>
                <a:latin typeface="Arial" pitchFamily="34" charset="0"/>
                <a:ea typeface="ＭＳ Ｐゴシック" pitchFamily="34" charset="-128"/>
              </a:defRPr>
            </a:lvl2pPr>
            <a:lvl3pPr marL="1143000" indent="-228600" defTabSz="919163" eaLnBrk="0" hangingPunct="0">
              <a:defRPr sz="2400">
                <a:solidFill>
                  <a:schemeClr val="tx1"/>
                </a:solidFill>
                <a:latin typeface="Arial" pitchFamily="34" charset="0"/>
                <a:ea typeface="ＭＳ Ｐゴシック" pitchFamily="34" charset="-128"/>
              </a:defRPr>
            </a:lvl3pPr>
            <a:lvl4pPr marL="1600200" indent="-228600" defTabSz="919163" eaLnBrk="0" hangingPunct="0">
              <a:defRPr sz="2400">
                <a:solidFill>
                  <a:schemeClr val="tx1"/>
                </a:solidFill>
                <a:latin typeface="Arial" pitchFamily="34" charset="0"/>
                <a:ea typeface="ＭＳ Ｐゴシック" pitchFamily="34" charset="-128"/>
              </a:defRPr>
            </a:lvl4pPr>
            <a:lvl5pPr marL="2057400" indent="-228600" defTabSz="919163" eaLnBrk="0" hangingPunct="0">
              <a:defRPr sz="2400">
                <a:solidFill>
                  <a:schemeClr val="tx1"/>
                </a:solidFill>
                <a:latin typeface="Arial" pitchFamily="34" charset="0"/>
                <a:ea typeface="ＭＳ Ｐゴシック" pitchFamily="34" charset="-128"/>
              </a:defRPr>
            </a:lvl5pPr>
            <a:lvl6pPr marL="25146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01F177E-6264-4C01-9973-88698AFD4601}" type="slidenum">
              <a:rPr lang="en-GB" altLang="en-US" sz="1300"/>
              <a:pPr eaLnBrk="1" hangingPunct="1"/>
              <a:t>14</a:t>
            </a:fld>
            <a:endParaRPr lang="en-GB" altLang="en-US"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34" charset="-128"/>
            </a:endParaRPr>
          </a:p>
        </p:txBody>
      </p:sp>
      <p:sp>
        <p:nvSpPr>
          <p:cNvPr id="624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2400">
                <a:solidFill>
                  <a:schemeClr val="tx1"/>
                </a:solidFill>
                <a:latin typeface="Arial" pitchFamily="34" charset="0"/>
                <a:ea typeface="ＭＳ Ｐゴシック" pitchFamily="34" charset="-128"/>
              </a:defRPr>
            </a:lvl1pPr>
            <a:lvl2pPr marL="742950" indent="-285750" defTabSz="919163" eaLnBrk="0" hangingPunct="0">
              <a:defRPr sz="2400">
                <a:solidFill>
                  <a:schemeClr val="tx1"/>
                </a:solidFill>
                <a:latin typeface="Arial" pitchFamily="34" charset="0"/>
                <a:ea typeface="ＭＳ Ｐゴシック" pitchFamily="34" charset="-128"/>
              </a:defRPr>
            </a:lvl2pPr>
            <a:lvl3pPr marL="1143000" indent="-228600" defTabSz="919163" eaLnBrk="0" hangingPunct="0">
              <a:defRPr sz="2400">
                <a:solidFill>
                  <a:schemeClr val="tx1"/>
                </a:solidFill>
                <a:latin typeface="Arial" pitchFamily="34" charset="0"/>
                <a:ea typeface="ＭＳ Ｐゴシック" pitchFamily="34" charset="-128"/>
              </a:defRPr>
            </a:lvl3pPr>
            <a:lvl4pPr marL="1600200" indent="-228600" defTabSz="919163" eaLnBrk="0" hangingPunct="0">
              <a:defRPr sz="2400">
                <a:solidFill>
                  <a:schemeClr val="tx1"/>
                </a:solidFill>
                <a:latin typeface="Arial" pitchFamily="34" charset="0"/>
                <a:ea typeface="ＭＳ Ｐゴシック" pitchFamily="34" charset="-128"/>
              </a:defRPr>
            </a:lvl4pPr>
            <a:lvl5pPr marL="2057400" indent="-228600" defTabSz="919163" eaLnBrk="0" hangingPunct="0">
              <a:defRPr sz="2400">
                <a:solidFill>
                  <a:schemeClr val="tx1"/>
                </a:solidFill>
                <a:latin typeface="Arial" pitchFamily="34" charset="0"/>
                <a:ea typeface="ＭＳ Ｐゴシック" pitchFamily="34" charset="-128"/>
              </a:defRPr>
            </a:lvl5pPr>
            <a:lvl6pPr marL="25146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B483672-9261-460F-AA18-237457EF7CE4}" type="slidenum">
              <a:rPr lang="en-GB" altLang="en-US" sz="1300"/>
              <a:pPr eaLnBrk="1" hangingPunct="1"/>
              <a:t>17</a:t>
            </a:fld>
            <a:endParaRPr lang="en-GB" altLang="en-US"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645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a typeface="ＭＳ Ｐゴシック" pitchFamily="34" charset="-128"/>
            </a:endParaRPr>
          </a:p>
        </p:txBody>
      </p:sp>
      <p:sp>
        <p:nvSpPr>
          <p:cNvPr id="645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2400">
                <a:solidFill>
                  <a:schemeClr val="tx1"/>
                </a:solidFill>
                <a:latin typeface="Arial" pitchFamily="34" charset="0"/>
                <a:ea typeface="ＭＳ Ｐゴシック" pitchFamily="34" charset="-128"/>
              </a:defRPr>
            </a:lvl1pPr>
            <a:lvl2pPr marL="742950" indent="-285750" defTabSz="919163" eaLnBrk="0" hangingPunct="0">
              <a:defRPr sz="2400">
                <a:solidFill>
                  <a:schemeClr val="tx1"/>
                </a:solidFill>
                <a:latin typeface="Arial" pitchFamily="34" charset="0"/>
                <a:ea typeface="ＭＳ Ｐゴシック" pitchFamily="34" charset="-128"/>
              </a:defRPr>
            </a:lvl2pPr>
            <a:lvl3pPr marL="1143000" indent="-228600" defTabSz="919163" eaLnBrk="0" hangingPunct="0">
              <a:defRPr sz="2400">
                <a:solidFill>
                  <a:schemeClr val="tx1"/>
                </a:solidFill>
                <a:latin typeface="Arial" pitchFamily="34" charset="0"/>
                <a:ea typeface="ＭＳ Ｐゴシック" pitchFamily="34" charset="-128"/>
              </a:defRPr>
            </a:lvl3pPr>
            <a:lvl4pPr marL="1600200" indent="-228600" defTabSz="919163" eaLnBrk="0" hangingPunct="0">
              <a:defRPr sz="2400">
                <a:solidFill>
                  <a:schemeClr val="tx1"/>
                </a:solidFill>
                <a:latin typeface="Arial" pitchFamily="34" charset="0"/>
                <a:ea typeface="ＭＳ Ｐゴシック" pitchFamily="34" charset="-128"/>
              </a:defRPr>
            </a:lvl4pPr>
            <a:lvl5pPr marL="2057400" indent="-228600" defTabSz="919163" eaLnBrk="0" hangingPunct="0">
              <a:defRPr sz="2400">
                <a:solidFill>
                  <a:schemeClr val="tx1"/>
                </a:solidFill>
                <a:latin typeface="Arial" pitchFamily="34" charset="0"/>
                <a:ea typeface="ＭＳ Ｐゴシック" pitchFamily="34" charset="-128"/>
              </a:defRPr>
            </a:lvl5pPr>
            <a:lvl6pPr marL="25146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C2F8E8F-D0DA-433B-8BA7-9D3D0558008D}" type="slidenum">
              <a:rPr lang="en-GB" altLang="en-US" sz="1300"/>
              <a:pPr eaLnBrk="1" hangingPunct="1"/>
              <a:t>19</a:t>
            </a:fld>
            <a:endParaRPr lang="en-GB" altLang="en-US" sz="13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itchFamily="34" charset="0"/>
              <a:ea typeface="ＭＳ Ｐゴシック" pitchFamily="34" charset="-128"/>
            </a:endParaRPr>
          </a:p>
        </p:txBody>
      </p:sp>
      <p:sp>
        <p:nvSpPr>
          <p:cNvPr id="665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2400">
                <a:solidFill>
                  <a:schemeClr val="tx1"/>
                </a:solidFill>
                <a:latin typeface="Arial" pitchFamily="34" charset="0"/>
                <a:ea typeface="ＭＳ Ｐゴシック" pitchFamily="34" charset="-128"/>
              </a:defRPr>
            </a:lvl1pPr>
            <a:lvl2pPr marL="742950" indent="-285750" defTabSz="919163" eaLnBrk="0" hangingPunct="0">
              <a:defRPr sz="2400">
                <a:solidFill>
                  <a:schemeClr val="tx1"/>
                </a:solidFill>
                <a:latin typeface="Arial" pitchFamily="34" charset="0"/>
                <a:ea typeface="ＭＳ Ｐゴシック" pitchFamily="34" charset="-128"/>
              </a:defRPr>
            </a:lvl2pPr>
            <a:lvl3pPr marL="1143000" indent="-228600" defTabSz="919163" eaLnBrk="0" hangingPunct="0">
              <a:defRPr sz="2400">
                <a:solidFill>
                  <a:schemeClr val="tx1"/>
                </a:solidFill>
                <a:latin typeface="Arial" pitchFamily="34" charset="0"/>
                <a:ea typeface="ＭＳ Ｐゴシック" pitchFamily="34" charset="-128"/>
              </a:defRPr>
            </a:lvl3pPr>
            <a:lvl4pPr marL="1600200" indent="-228600" defTabSz="919163" eaLnBrk="0" hangingPunct="0">
              <a:defRPr sz="2400">
                <a:solidFill>
                  <a:schemeClr val="tx1"/>
                </a:solidFill>
                <a:latin typeface="Arial" pitchFamily="34" charset="0"/>
                <a:ea typeface="ＭＳ Ｐゴシック" pitchFamily="34" charset="-128"/>
              </a:defRPr>
            </a:lvl4pPr>
            <a:lvl5pPr marL="2057400" indent="-228600" defTabSz="919163" eaLnBrk="0" hangingPunct="0">
              <a:defRPr sz="2400">
                <a:solidFill>
                  <a:schemeClr val="tx1"/>
                </a:solidFill>
                <a:latin typeface="Arial" pitchFamily="34" charset="0"/>
                <a:ea typeface="ＭＳ Ｐゴシック" pitchFamily="34" charset="-128"/>
              </a:defRPr>
            </a:lvl5pPr>
            <a:lvl6pPr marL="25146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2E03B37-A26E-4DC9-86BE-87B9E178891E}" type="slidenum">
              <a:rPr lang="en-GB" altLang="en-US" sz="1300"/>
              <a:pPr eaLnBrk="1" hangingPunct="1"/>
              <a:t>20</a:t>
            </a:fld>
            <a:endParaRPr lang="en-GB" altLang="en-US" sz="1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a:ln/>
        </p:spPr>
      </p:sp>
      <p:sp>
        <p:nvSpPr>
          <p:cNvPr id="706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34" charset="-128"/>
            </a:endParaRPr>
          </a:p>
        </p:txBody>
      </p:sp>
      <p:sp>
        <p:nvSpPr>
          <p:cNvPr id="706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2400">
                <a:solidFill>
                  <a:schemeClr val="tx1"/>
                </a:solidFill>
                <a:latin typeface="Arial" pitchFamily="34" charset="0"/>
                <a:ea typeface="ＭＳ Ｐゴシック" pitchFamily="34" charset="-128"/>
              </a:defRPr>
            </a:lvl1pPr>
            <a:lvl2pPr marL="742950" indent="-285750" defTabSz="919163" eaLnBrk="0" hangingPunct="0">
              <a:defRPr sz="2400">
                <a:solidFill>
                  <a:schemeClr val="tx1"/>
                </a:solidFill>
                <a:latin typeface="Arial" pitchFamily="34" charset="0"/>
                <a:ea typeface="ＭＳ Ｐゴシック" pitchFamily="34" charset="-128"/>
              </a:defRPr>
            </a:lvl2pPr>
            <a:lvl3pPr marL="1143000" indent="-228600" defTabSz="919163" eaLnBrk="0" hangingPunct="0">
              <a:defRPr sz="2400">
                <a:solidFill>
                  <a:schemeClr val="tx1"/>
                </a:solidFill>
                <a:latin typeface="Arial" pitchFamily="34" charset="0"/>
                <a:ea typeface="ＭＳ Ｐゴシック" pitchFamily="34" charset="-128"/>
              </a:defRPr>
            </a:lvl3pPr>
            <a:lvl4pPr marL="1600200" indent="-228600" defTabSz="919163" eaLnBrk="0" hangingPunct="0">
              <a:defRPr sz="2400">
                <a:solidFill>
                  <a:schemeClr val="tx1"/>
                </a:solidFill>
                <a:latin typeface="Arial" pitchFamily="34" charset="0"/>
                <a:ea typeface="ＭＳ Ｐゴシック" pitchFamily="34" charset="-128"/>
              </a:defRPr>
            </a:lvl4pPr>
            <a:lvl5pPr marL="2057400" indent="-228600" defTabSz="919163" eaLnBrk="0" hangingPunct="0">
              <a:defRPr sz="2400">
                <a:solidFill>
                  <a:schemeClr val="tx1"/>
                </a:solidFill>
                <a:latin typeface="Arial" pitchFamily="34" charset="0"/>
                <a:ea typeface="ＭＳ Ｐゴシック" pitchFamily="34" charset="-128"/>
              </a:defRPr>
            </a:lvl5pPr>
            <a:lvl6pPr marL="25146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91CB060-8FB6-466B-93E5-1DDAC9131A03}" type="slidenum">
              <a:rPr lang="en-GB" altLang="en-US" sz="1300"/>
              <a:pPr eaLnBrk="1" hangingPunct="1"/>
              <a:t>21</a:t>
            </a:fld>
            <a:endParaRPr lang="en-GB" altLang="en-US"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ln/>
        </p:spPr>
      </p:sp>
      <p:sp>
        <p:nvSpPr>
          <p:cNvPr id="788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a typeface="ＭＳ Ｐゴシック" pitchFamily="34" charset="-128"/>
            </a:endParaRPr>
          </a:p>
        </p:txBody>
      </p:sp>
      <p:sp>
        <p:nvSpPr>
          <p:cNvPr id="788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2400">
                <a:solidFill>
                  <a:schemeClr val="tx1"/>
                </a:solidFill>
                <a:latin typeface="Arial" pitchFamily="34" charset="0"/>
                <a:ea typeface="ＭＳ Ｐゴシック" pitchFamily="34" charset="-128"/>
              </a:defRPr>
            </a:lvl1pPr>
            <a:lvl2pPr marL="742950" indent="-285750" defTabSz="919163" eaLnBrk="0" hangingPunct="0">
              <a:defRPr sz="2400">
                <a:solidFill>
                  <a:schemeClr val="tx1"/>
                </a:solidFill>
                <a:latin typeface="Arial" pitchFamily="34" charset="0"/>
                <a:ea typeface="ＭＳ Ｐゴシック" pitchFamily="34" charset="-128"/>
              </a:defRPr>
            </a:lvl2pPr>
            <a:lvl3pPr marL="1143000" indent="-228600" defTabSz="919163" eaLnBrk="0" hangingPunct="0">
              <a:defRPr sz="2400">
                <a:solidFill>
                  <a:schemeClr val="tx1"/>
                </a:solidFill>
                <a:latin typeface="Arial" pitchFamily="34" charset="0"/>
                <a:ea typeface="ＭＳ Ｐゴシック" pitchFamily="34" charset="-128"/>
              </a:defRPr>
            </a:lvl3pPr>
            <a:lvl4pPr marL="1600200" indent="-228600" defTabSz="919163" eaLnBrk="0" hangingPunct="0">
              <a:defRPr sz="2400">
                <a:solidFill>
                  <a:schemeClr val="tx1"/>
                </a:solidFill>
                <a:latin typeface="Arial" pitchFamily="34" charset="0"/>
                <a:ea typeface="ＭＳ Ｐゴシック" pitchFamily="34" charset="-128"/>
              </a:defRPr>
            </a:lvl4pPr>
            <a:lvl5pPr marL="2057400" indent="-228600" defTabSz="919163" eaLnBrk="0" hangingPunct="0">
              <a:defRPr sz="2400">
                <a:solidFill>
                  <a:schemeClr val="tx1"/>
                </a:solidFill>
                <a:latin typeface="Arial" pitchFamily="34" charset="0"/>
                <a:ea typeface="ＭＳ Ｐゴシック" pitchFamily="34" charset="-128"/>
              </a:defRPr>
            </a:lvl5pPr>
            <a:lvl6pPr marL="25146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F50C936-E5EC-438E-B9FF-D8582F780808}" type="slidenum">
              <a:rPr lang="en-GB" altLang="en-US" sz="1300"/>
              <a:pPr eaLnBrk="1" hangingPunct="1"/>
              <a:t>23</a:t>
            </a:fld>
            <a:endParaRPr lang="en-GB" altLang="en-US"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67ADAB-9AA4-4588-81D5-7C88F7B5C195}" type="slidenum">
              <a:rPr lang="en-GB" altLang="en-US" smtClean="0"/>
              <a:pPr/>
              <a:t>24</a:t>
            </a:fld>
            <a:endParaRPr lang="en-GB" altLang="en-US"/>
          </a:p>
        </p:txBody>
      </p:sp>
    </p:spTree>
    <p:extLst>
      <p:ext uri="{BB962C8B-B14F-4D97-AF65-F5344CB8AC3E}">
        <p14:creationId xmlns:p14="http://schemas.microsoft.com/office/powerpoint/2010/main" val="2793858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a:ln/>
        </p:spPr>
      </p:sp>
      <p:sp>
        <p:nvSpPr>
          <p:cNvPr id="808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a typeface="ＭＳ Ｐゴシック" pitchFamily="34" charset="-128"/>
            </a:endParaRPr>
          </a:p>
        </p:txBody>
      </p:sp>
      <p:sp>
        <p:nvSpPr>
          <p:cNvPr id="808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2400">
                <a:solidFill>
                  <a:schemeClr val="tx1"/>
                </a:solidFill>
                <a:latin typeface="Arial" pitchFamily="34" charset="0"/>
                <a:ea typeface="ＭＳ Ｐゴシック" pitchFamily="34" charset="-128"/>
              </a:defRPr>
            </a:lvl1pPr>
            <a:lvl2pPr marL="742950" indent="-285750" defTabSz="919163" eaLnBrk="0" hangingPunct="0">
              <a:defRPr sz="2400">
                <a:solidFill>
                  <a:schemeClr val="tx1"/>
                </a:solidFill>
                <a:latin typeface="Arial" pitchFamily="34" charset="0"/>
                <a:ea typeface="ＭＳ Ｐゴシック" pitchFamily="34" charset="-128"/>
              </a:defRPr>
            </a:lvl2pPr>
            <a:lvl3pPr marL="1143000" indent="-228600" defTabSz="919163" eaLnBrk="0" hangingPunct="0">
              <a:defRPr sz="2400">
                <a:solidFill>
                  <a:schemeClr val="tx1"/>
                </a:solidFill>
                <a:latin typeface="Arial" pitchFamily="34" charset="0"/>
                <a:ea typeface="ＭＳ Ｐゴシック" pitchFamily="34" charset="-128"/>
              </a:defRPr>
            </a:lvl3pPr>
            <a:lvl4pPr marL="1600200" indent="-228600" defTabSz="919163" eaLnBrk="0" hangingPunct="0">
              <a:defRPr sz="2400">
                <a:solidFill>
                  <a:schemeClr val="tx1"/>
                </a:solidFill>
                <a:latin typeface="Arial" pitchFamily="34" charset="0"/>
                <a:ea typeface="ＭＳ Ｐゴシック" pitchFamily="34" charset="-128"/>
              </a:defRPr>
            </a:lvl4pPr>
            <a:lvl5pPr marL="2057400" indent="-228600" defTabSz="919163" eaLnBrk="0" hangingPunct="0">
              <a:defRPr sz="2400">
                <a:solidFill>
                  <a:schemeClr val="tx1"/>
                </a:solidFill>
                <a:latin typeface="Arial" pitchFamily="34" charset="0"/>
                <a:ea typeface="ＭＳ Ｐゴシック" pitchFamily="34" charset="-128"/>
              </a:defRPr>
            </a:lvl5pPr>
            <a:lvl6pPr marL="25146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03F3E3F-FA47-4DD5-BEB1-4AF2D0BB782C}" type="slidenum">
              <a:rPr lang="en-GB" altLang="en-US" sz="1300"/>
              <a:pPr eaLnBrk="1" hangingPunct="1"/>
              <a:t>25</a:t>
            </a:fld>
            <a:endParaRPr lang="en-GB" altLang="en-US" sz="1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727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886777-66E0-8B40-9A6F-75F363B1F0A9}" type="slidenum">
              <a:rPr lang="en-GB" sz="1200"/>
              <a:pPr eaLnBrk="1" hangingPunct="1"/>
              <a:t>27</a:t>
            </a:fld>
            <a:endParaRPr lang="en-GB"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727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34" charset="-128"/>
            </a:endParaRPr>
          </a:p>
        </p:txBody>
      </p:sp>
      <p:sp>
        <p:nvSpPr>
          <p:cNvPr id="727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2400">
                <a:solidFill>
                  <a:schemeClr val="tx1"/>
                </a:solidFill>
                <a:latin typeface="Arial" pitchFamily="34" charset="0"/>
                <a:ea typeface="ＭＳ Ｐゴシック" pitchFamily="34" charset="-128"/>
              </a:defRPr>
            </a:lvl1pPr>
            <a:lvl2pPr marL="742950" indent="-285750" defTabSz="919163" eaLnBrk="0" hangingPunct="0">
              <a:defRPr sz="2400">
                <a:solidFill>
                  <a:schemeClr val="tx1"/>
                </a:solidFill>
                <a:latin typeface="Arial" pitchFamily="34" charset="0"/>
                <a:ea typeface="ＭＳ Ｐゴシック" pitchFamily="34" charset="-128"/>
              </a:defRPr>
            </a:lvl2pPr>
            <a:lvl3pPr marL="1143000" indent="-228600" defTabSz="919163" eaLnBrk="0" hangingPunct="0">
              <a:defRPr sz="2400">
                <a:solidFill>
                  <a:schemeClr val="tx1"/>
                </a:solidFill>
                <a:latin typeface="Arial" pitchFamily="34" charset="0"/>
                <a:ea typeface="ＭＳ Ｐゴシック" pitchFamily="34" charset="-128"/>
              </a:defRPr>
            </a:lvl3pPr>
            <a:lvl4pPr marL="1600200" indent="-228600" defTabSz="919163" eaLnBrk="0" hangingPunct="0">
              <a:defRPr sz="2400">
                <a:solidFill>
                  <a:schemeClr val="tx1"/>
                </a:solidFill>
                <a:latin typeface="Arial" pitchFamily="34" charset="0"/>
                <a:ea typeface="ＭＳ Ｐゴシック" pitchFamily="34" charset="-128"/>
              </a:defRPr>
            </a:lvl4pPr>
            <a:lvl5pPr marL="2057400" indent="-228600" defTabSz="919163" eaLnBrk="0" hangingPunct="0">
              <a:defRPr sz="2400">
                <a:solidFill>
                  <a:schemeClr val="tx1"/>
                </a:solidFill>
                <a:latin typeface="Arial" pitchFamily="34" charset="0"/>
                <a:ea typeface="ＭＳ Ｐゴシック" pitchFamily="34" charset="-128"/>
              </a:defRPr>
            </a:lvl5pPr>
            <a:lvl6pPr marL="25146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6E17920-C096-4788-B695-497C1D21D665}" type="slidenum">
              <a:rPr lang="en-GB" altLang="en-US" sz="1300"/>
              <a:pPr eaLnBrk="1" hangingPunct="1"/>
              <a:t>29</a:t>
            </a:fld>
            <a:endParaRPr lang="en-GB" alt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34" charset="-128"/>
            </a:endParaRP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2400">
                <a:solidFill>
                  <a:schemeClr val="tx1"/>
                </a:solidFill>
                <a:latin typeface="Arial" pitchFamily="34" charset="0"/>
                <a:ea typeface="ＭＳ Ｐゴシック" pitchFamily="34" charset="-128"/>
              </a:defRPr>
            </a:lvl1pPr>
            <a:lvl2pPr marL="742950" indent="-285750" defTabSz="919163" eaLnBrk="0" hangingPunct="0">
              <a:defRPr sz="2400">
                <a:solidFill>
                  <a:schemeClr val="tx1"/>
                </a:solidFill>
                <a:latin typeface="Arial" pitchFamily="34" charset="0"/>
                <a:ea typeface="ＭＳ Ｐゴシック" pitchFamily="34" charset="-128"/>
              </a:defRPr>
            </a:lvl2pPr>
            <a:lvl3pPr marL="1143000" indent="-228600" defTabSz="919163" eaLnBrk="0" hangingPunct="0">
              <a:defRPr sz="2400">
                <a:solidFill>
                  <a:schemeClr val="tx1"/>
                </a:solidFill>
                <a:latin typeface="Arial" pitchFamily="34" charset="0"/>
                <a:ea typeface="ＭＳ Ｐゴシック" pitchFamily="34" charset="-128"/>
              </a:defRPr>
            </a:lvl3pPr>
            <a:lvl4pPr marL="1600200" indent="-228600" defTabSz="919163" eaLnBrk="0" hangingPunct="0">
              <a:defRPr sz="2400">
                <a:solidFill>
                  <a:schemeClr val="tx1"/>
                </a:solidFill>
                <a:latin typeface="Arial" pitchFamily="34" charset="0"/>
                <a:ea typeface="ＭＳ Ｐゴシック" pitchFamily="34" charset="-128"/>
              </a:defRPr>
            </a:lvl4pPr>
            <a:lvl5pPr marL="2057400" indent="-228600" defTabSz="919163" eaLnBrk="0" hangingPunct="0">
              <a:defRPr sz="2400">
                <a:solidFill>
                  <a:schemeClr val="tx1"/>
                </a:solidFill>
                <a:latin typeface="Arial" pitchFamily="34" charset="0"/>
                <a:ea typeface="ＭＳ Ｐゴシック" pitchFamily="34" charset="-128"/>
              </a:defRPr>
            </a:lvl5pPr>
            <a:lvl6pPr marL="25146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DF87277-1372-4743-97CA-64DBCA6C1D55}" type="slidenum">
              <a:rPr lang="en-GB" altLang="en-US" sz="1300"/>
              <a:pPr eaLnBrk="1" hangingPunct="1"/>
              <a:t>4</a:t>
            </a:fld>
            <a:endParaRPr lang="en-GB" altLang="en-US" sz="13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ln/>
        </p:spPr>
      </p:sp>
      <p:sp>
        <p:nvSpPr>
          <p:cNvPr id="747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34" charset="-128"/>
            </a:endParaRPr>
          </a:p>
        </p:txBody>
      </p:sp>
      <p:sp>
        <p:nvSpPr>
          <p:cNvPr id="747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2400">
                <a:solidFill>
                  <a:schemeClr val="tx1"/>
                </a:solidFill>
                <a:latin typeface="Arial" pitchFamily="34" charset="0"/>
                <a:ea typeface="ＭＳ Ｐゴシック" pitchFamily="34" charset="-128"/>
              </a:defRPr>
            </a:lvl1pPr>
            <a:lvl2pPr marL="742950" indent="-285750" defTabSz="919163" eaLnBrk="0" hangingPunct="0">
              <a:defRPr sz="2400">
                <a:solidFill>
                  <a:schemeClr val="tx1"/>
                </a:solidFill>
                <a:latin typeface="Arial" pitchFamily="34" charset="0"/>
                <a:ea typeface="ＭＳ Ｐゴシック" pitchFamily="34" charset="-128"/>
              </a:defRPr>
            </a:lvl2pPr>
            <a:lvl3pPr marL="1143000" indent="-228600" defTabSz="919163" eaLnBrk="0" hangingPunct="0">
              <a:defRPr sz="2400">
                <a:solidFill>
                  <a:schemeClr val="tx1"/>
                </a:solidFill>
                <a:latin typeface="Arial" pitchFamily="34" charset="0"/>
                <a:ea typeface="ＭＳ Ｐゴシック" pitchFamily="34" charset="-128"/>
              </a:defRPr>
            </a:lvl3pPr>
            <a:lvl4pPr marL="1600200" indent="-228600" defTabSz="919163" eaLnBrk="0" hangingPunct="0">
              <a:defRPr sz="2400">
                <a:solidFill>
                  <a:schemeClr val="tx1"/>
                </a:solidFill>
                <a:latin typeface="Arial" pitchFamily="34" charset="0"/>
                <a:ea typeface="ＭＳ Ｐゴシック" pitchFamily="34" charset="-128"/>
              </a:defRPr>
            </a:lvl4pPr>
            <a:lvl5pPr marL="2057400" indent="-228600" defTabSz="919163" eaLnBrk="0" hangingPunct="0">
              <a:defRPr sz="2400">
                <a:solidFill>
                  <a:schemeClr val="tx1"/>
                </a:solidFill>
                <a:latin typeface="Arial" pitchFamily="34" charset="0"/>
                <a:ea typeface="ＭＳ Ｐゴシック" pitchFamily="34" charset="-128"/>
              </a:defRPr>
            </a:lvl5pPr>
            <a:lvl6pPr marL="25146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E8CFB0D-57E6-46EF-816F-9B617E73EA9D}" type="slidenum">
              <a:rPr lang="en-GB" altLang="en-US" sz="1300"/>
              <a:pPr eaLnBrk="1" hangingPunct="1"/>
              <a:t>30</a:t>
            </a:fld>
            <a:endParaRPr lang="en-GB" altLang="en-US" sz="13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ln/>
        </p:spPr>
      </p:sp>
      <p:sp>
        <p:nvSpPr>
          <p:cNvPr id="829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34" charset="-128"/>
            </a:endParaRPr>
          </a:p>
        </p:txBody>
      </p:sp>
      <p:sp>
        <p:nvSpPr>
          <p:cNvPr id="829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2400">
                <a:solidFill>
                  <a:schemeClr val="tx1"/>
                </a:solidFill>
                <a:latin typeface="Arial" pitchFamily="34" charset="0"/>
                <a:ea typeface="ＭＳ Ｐゴシック" pitchFamily="34" charset="-128"/>
              </a:defRPr>
            </a:lvl1pPr>
            <a:lvl2pPr marL="742950" indent="-285750" defTabSz="919163" eaLnBrk="0" hangingPunct="0">
              <a:defRPr sz="2400">
                <a:solidFill>
                  <a:schemeClr val="tx1"/>
                </a:solidFill>
                <a:latin typeface="Arial" pitchFamily="34" charset="0"/>
                <a:ea typeface="ＭＳ Ｐゴシック" pitchFamily="34" charset="-128"/>
              </a:defRPr>
            </a:lvl2pPr>
            <a:lvl3pPr marL="1143000" indent="-228600" defTabSz="919163" eaLnBrk="0" hangingPunct="0">
              <a:defRPr sz="2400">
                <a:solidFill>
                  <a:schemeClr val="tx1"/>
                </a:solidFill>
                <a:latin typeface="Arial" pitchFamily="34" charset="0"/>
                <a:ea typeface="ＭＳ Ｐゴシック" pitchFamily="34" charset="-128"/>
              </a:defRPr>
            </a:lvl3pPr>
            <a:lvl4pPr marL="1600200" indent="-228600" defTabSz="919163" eaLnBrk="0" hangingPunct="0">
              <a:defRPr sz="2400">
                <a:solidFill>
                  <a:schemeClr val="tx1"/>
                </a:solidFill>
                <a:latin typeface="Arial" pitchFamily="34" charset="0"/>
                <a:ea typeface="ＭＳ Ｐゴシック" pitchFamily="34" charset="-128"/>
              </a:defRPr>
            </a:lvl4pPr>
            <a:lvl5pPr marL="2057400" indent="-228600" defTabSz="919163" eaLnBrk="0" hangingPunct="0">
              <a:defRPr sz="2400">
                <a:solidFill>
                  <a:schemeClr val="tx1"/>
                </a:solidFill>
                <a:latin typeface="Arial" pitchFamily="34" charset="0"/>
                <a:ea typeface="ＭＳ Ｐゴシック" pitchFamily="34" charset="-128"/>
              </a:defRPr>
            </a:lvl5pPr>
            <a:lvl6pPr marL="25146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3D6B441-AF54-4B0D-BF81-4AAA0F29D9C5}" type="slidenum">
              <a:rPr lang="en-GB" altLang="en-US" sz="1300"/>
              <a:pPr eaLnBrk="1" hangingPunct="1"/>
              <a:t>31</a:t>
            </a:fld>
            <a:endParaRPr lang="en-GB" altLang="en-US" sz="13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446C275-0E4D-4660-80AB-6844F82916C7}" type="slidenum">
              <a:rPr lang="en-GB" smtClean="0"/>
              <a:pPr/>
              <a:t>34</a:t>
            </a:fld>
            <a:endParaRPr lang="en-GB"/>
          </a:p>
        </p:txBody>
      </p:sp>
    </p:spTree>
    <p:extLst>
      <p:ext uri="{BB962C8B-B14F-4D97-AF65-F5344CB8AC3E}">
        <p14:creationId xmlns:p14="http://schemas.microsoft.com/office/powerpoint/2010/main" val="2900219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114CC4F-182E-47B6-B8C2-5F6D379FBC58}" type="slidenum">
              <a:rPr lang="en-GB" smtClean="0"/>
              <a:pPr eaLnBrk="1" hangingPunct="1"/>
              <a:t>35</a:t>
            </a:fld>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3452C20-C94A-4939-8E94-B530CB4F9274}" type="slidenum">
              <a:rPr lang="en-GB" smtClean="0"/>
              <a:pPr eaLnBrk="1" hangingPunct="1"/>
              <a:t>36</a:t>
            </a:fld>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6C275-0E4D-4660-80AB-6844F82916C7}" type="slidenum">
              <a:rPr lang="en-GB" smtClean="0"/>
              <a:pPr/>
              <a:t>37</a:t>
            </a:fld>
            <a:endParaRPr lang="en-GB"/>
          </a:p>
        </p:txBody>
      </p:sp>
    </p:spTree>
    <p:extLst>
      <p:ext uri="{BB962C8B-B14F-4D97-AF65-F5344CB8AC3E}">
        <p14:creationId xmlns:p14="http://schemas.microsoft.com/office/powerpoint/2010/main" val="3183191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6C275-0E4D-4660-80AB-6844F82916C7}" type="slidenum">
              <a:rPr lang="en-GB" smtClean="0"/>
              <a:pPr/>
              <a:t>38</a:t>
            </a:fld>
            <a:endParaRPr lang="en-GB"/>
          </a:p>
        </p:txBody>
      </p:sp>
    </p:spTree>
    <p:extLst>
      <p:ext uri="{BB962C8B-B14F-4D97-AF65-F5344CB8AC3E}">
        <p14:creationId xmlns:p14="http://schemas.microsoft.com/office/powerpoint/2010/main" val="12254475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6C275-0E4D-4660-80AB-6844F82916C7}" type="slidenum">
              <a:rPr lang="en-GB" smtClean="0"/>
              <a:pPr/>
              <a:t>39</a:t>
            </a:fld>
            <a:endParaRPr lang="en-GB"/>
          </a:p>
        </p:txBody>
      </p:sp>
    </p:spTree>
    <p:extLst>
      <p:ext uri="{BB962C8B-B14F-4D97-AF65-F5344CB8AC3E}">
        <p14:creationId xmlns:p14="http://schemas.microsoft.com/office/powerpoint/2010/main" val="2134982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67ADAB-9AA4-4588-81D5-7C88F7B5C195}" type="slidenum">
              <a:rPr lang="en-GB" altLang="en-US" smtClean="0"/>
              <a:pPr/>
              <a:t>40</a:t>
            </a:fld>
            <a:endParaRPr lang="en-GB" altLang="en-US"/>
          </a:p>
        </p:txBody>
      </p:sp>
    </p:spTree>
    <p:extLst>
      <p:ext uri="{BB962C8B-B14F-4D97-AF65-F5344CB8AC3E}">
        <p14:creationId xmlns:p14="http://schemas.microsoft.com/office/powerpoint/2010/main" val="2580843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2400">
                <a:solidFill>
                  <a:schemeClr val="tx1"/>
                </a:solidFill>
                <a:latin typeface="Arial" pitchFamily="34" charset="0"/>
                <a:ea typeface="ＭＳ Ｐゴシック" pitchFamily="34" charset="-128"/>
              </a:defRPr>
            </a:lvl1pPr>
            <a:lvl2pPr marL="742950" indent="-285750" defTabSz="919163" eaLnBrk="0" hangingPunct="0">
              <a:defRPr sz="2400">
                <a:solidFill>
                  <a:schemeClr val="tx1"/>
                </a:solidFill>
                <a:latin typeface="Arial" pitchFamily="34" charset="0"/>
                <a:ea typeface="ＭＳ Ｐゴシック" pitchFamily="34" charset="-128"/>
              </a:defRPr>
            </a:lvl2pPr>
            <a:lvl3pPr marL="1143000" indent="-228600" defTabSz="919163" eaLnBrk="0" hangingPunct="0">
              <a:defRPr sz="2400">
                <a:solidFill>
                  <a:schemeClr val="tx1"/>
                </a:solidFill>
                <a:latin typeface="Arial" pitchFamily="34" charset="0"/>
                <a:ea typeface="ＭＳ Ｐゴシック" pitchFamily="34" charset="-128"/>
              </a:defRPr>
            </a:lvl3pPr>
            <a:lvl4pPr marL="1600200" indent="-228600" defTabSz="919163" eaLnBrk="0" hangingPunct="0">
              <a:defRPr sz="2400">
                <a:solidFill>
                  <a:schemeClr val="tx1"/>
                </a:solidFill>
                <a:latin typeface="Arial" pitchFamily="34" charset="0"/>
                <a:ea typeface="ＭＳ Ｐゴシック" pitchFamily="34" charset="-128"/>
              </a:defRPr>
            </a:lvl4pPr>
            <a:lvl5pPr marL="2057400" indent="-228600" defTabSz="919163" eaLnBrk="0" hangingPunct="0">
              <a:defRPr sz="2400">
                <a:solidFill>
                  <a:schemeClr val="tx1"/>
                </a:solidFill>
                <a:latin typeface="Arial" pitchFamily="34" charset="0"/>
                <a:ea typeface="ＭＳ Ｐゴシック" pitchFamily="34" charset="-128"/>
              </a:defRPr>
            </a:lvl5pPr>
            <a:lvl6pPr marL="25146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02CFAC1-3C5F-4436-8177-DF4CDC3744FD}" type="slidenum">
              <a:rPr lang="en-GB" altLang="en-US" sz="1300"/>
              <a:pPr eaLnBrk="1" hangingPunct="1"/>
              <a:t>5</a:t>
            </a:fld>
            <a:endParaRPr lang="en-GB" altLang="en-US"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
        <p:nvSpPr>
          <p:cNvPr id="46083" name="Slide Number Placeholder 3"/>
          <p:cNvSpPr txBox="1">
            <a:spLocks noGrp="1"/>
          </p:cNvSpPr>
          <p:nvPr/>
        </p:nvSpPr>
        <p:spPr bwMode="auto">
          <a:xfrm>
            <a:off x="3851275" y="937736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52" tIns="45926" rIns="91852" bIns="45926" anchor="b"/>
          <a:lstStyle>
            <a:lvl1pPr defTabSz="919163" eaLnBrk="0" hangingPunct="0">
              <a:defRPr sz="2400">
                <a:solidFill>
                  <a:schemeClr val="tx1"/>
                </a:solidFill>
                <a:latin typeface="Arial" pitchFamily="34" charset="0"/>
                <a:ea typeface="ＭＳ Ｐゴシック" pitchFamily="34" charset="-128"/>
              </a:defRPr>
            </a:lvl1pPr>
            <a:lvl2pPr marL="742950" indent="-285750" defTabSz="919163" eaLnBrk="0" hangingPunct="0">
              <a:defRPr sz="2400">
                <a:solidFill>
                  <a:schemeClr val="tx1"/>
                </a:solidFill>
                <a:latin typeface="Arial" pitchFamily="34" charset="0"/>
                <a:ea typeface="ＭＳ Ｐゴシック" pitchFamily="34" charset="-128"/>
              </a:defRPr>
            </a:lvl2pPr>
            <a:lvl3pPr marL="1143000" indent="-228600" defTabSz="919163" eaLnBrk="0" hangingPunct="0">
              <a:defRPr sz="2400">
                <a:solidFill>
                  <a:schemeClr val="tx1"/>
                </a:solidFill>
                <a:latin typeface="Arial" pitchFamily="34" charset="0"/>
                <a:ea typeface="ＭＳ Ｐゴシック" pitchFamily="34" charset="-128"/>
              </a:defRPr>
            </a:lvl3pPr>
            <a:lvl4pPr marL="1600200" indent="-228600" defTabSz="919163" eaLnBrk="0" hangingPunct="0">
              <a:defRPr sz="2400">
                <a:solidFill>
                  <a:schemeClr val="tx1"/>
                </a:solidFill>
                <a:latin typeface="Arial" pitchFamily="34" charset="0"/>
                <a:ea typeface="ＭＳ Ｐゴシック" pitchFamily="34" charset="-128"/>
              </a:defRPr>
            </a:lvl4pPr>
            <a:lvl5pPr marL="2057400" indent="-228600" defTabSz="919163" eaLnBrk="0" hangingPunct="0">
              <a:defRPr sz="2400">
                <a:solidFill>
                  <a:schemeClr val="tx1"/>
                </a:solidFill>
                <a:latin typeface="Arial" pitchFamily="34" charset="0"/>
                <a:ea typeface="ＭＳ Ｐゴシック" pitchFamily="34" charset="-128"/>
              </a:defRPr>
            </a:lvl5pPr>
            <a:lvl6pPr marL="25146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3CCF266C-3D36-4C96-91B2-03583E70A1F6}" type="slidenum">
              <a:rPr lang="en-GB" altLang="en-US" sz="1300"/>
              <a:pPr algn="r" eaLnBrk="1" hangingPunct="1"/>
              <a:t>6</a:t>
            </a:fld>
            <a:endParaRPr lang="en-GB" altLang="en-US"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34" charset="-128"/>
            </a:endParaRPr>
          </a:p>
        </p:txBody>
      </p:sp>
      <p:sp>
        <p:nvSpPr>
          <p:cNvPr id="501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2400">
                <a:solidFill>
                  <a:schemeClr val="tx1"/>
                </a:solidFill>
                <a:latin typeface="Arial" pitchFamily="34" charset="0"/>
                <a:ea typeface="ＭＳ Ｐゴシック" pitchFamily="34" charset="-128"/>
              </a:defRPr>
            </a:lvl1pPr>
            <a:lvl2pPr marL="742950" indent="-285750" defTabSz="919163" eaLnBrk="0" hangingPunct="0">
              <a:defRPr sz="2400">
                <a:solidFill>
                  <a:schemeClr val="tx1"/>
                </a:solidFill>
                <a:latin typeface="Arial" pitchFamily="34" charset="0"/>
                <a:ea typeface="ＭＳ Ｐゴシック" pitchFamily="34" charset="-128"/>
              </a:defRPr>
            </a:lvl2pPr>
            <a:lvl3pPr marL="1143000" indent="-228600" defTabSz="919163" eaLnBrk="0" hangingPunct="0">
              <a:defRPr sz="2400">
                <a:solidFill>
                  <a:schemeClr val="tx1"/>
                </a:solidFill>
                <a:latin typeface="Arial" pitchFamily="34" charset="0"/>
                <a:ea typeface="ＭＳ Ｐゴシック" pitchFamily="34" charset="-128"/>
              </a:defRPr>
            </a:lvl3pPr>
            <a:lvl4pPr marL="1600200" indent="-228600" defTabSz="919163" eaLnBrk="0" hangingPunct="0">
              <a:defRPr sz="2400">
                <a:solidFill>
                  <a:schemeClr val="tx1"/>
                </a:solidFill>
                <a:latin typeface="Arial" pitchFamily="34" charset="0"/>
                <a:ea typeface="ＭＳ Ｐゴシック" pitchFamily="34" charset="-128"/>
              </a:defRPr>
            </a:lvl4pPr>
            <a:lvl5pPr marL="2057400" indent="-228600" defTabSz="919163" eaLnBrk="0" hangingPunct="0">
              <a:defRPr sz="2400">
                <a:solidFill>
                  <a:schemeClr val="tx1"/>
                </a:solidFill>
                <a:latin typeface="Arial" pitchFamily="34" charset="0"/>
                <a:ea typeface="ＭＳ Ｐゴシック" pitchFamily="34" charset="-128"/>
              </a:defRPr>
            </a:lvl5pPr>
            <a:lvl6pPr marL="25146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A438F7F-8B48-43EA-94AE-97816053FCA3}" type="slidenum">
              <a:rPr lang="en-GB" altLang="en-US" sz="1300"/>
              <a:pPr eaLnBrk="1" hangingPunct="1"/>
              <a:t>8</a:t>
            </a:fld>
            <a:endParaRPr lang="en-GB" altLang="en-US"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6C275-0E4D-4660-80AB-6844F82916C7}" type="slidenum">
              <a:rPr lang="en-GB" smtClean="0"/>
              <a:pPr/>
              <a:t>9</a:t>
            </a:fld>
            <a:endParaRPr lang="en-GB"/>
          </a:p>
        </p:txBody>
      </p:sp>
    </p:spTree>
    <p:extLst>
      <p:ext uri="{BB962C8B-B14F-4D97-AF65-F5344CB8AC3E}">
        <p14:creationId xmlns:p14="http://schemas.microsoft.com/office/powerpoint/2010/main" val="1156991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a typeface="ＭＳ Ｐゴシック" pitchFamily="34" charset="-128"/>
            </a:endParaRPr>
          </a:p>
        </p:txBody>
      </p:sp>
      <p:sp>
        <p:nvSpPr>
          <p:cNvPr id="58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2400">
                <a:solidFill>
                  <a:schemeClr val="tx1"/>
                </a:solidFill>
                <a:latin typeface="Arial" pitchFamily="34" charset="0"/>
                <a:ea typeface="ＭＳ Ｐゴシック" pitchFamily="34" charset="-128"/>
              </a:defRPr>
            </a:lvl1pPr>
            <a:lvl2pPr marL="742950" indent="-285750" defTabSz="919163" eaLnBrk="0" hangingPunct="0">
              <a:defRPr sz="2400">
                <a:solidFill>
                  <a:schemeClr val="tx1"/>
                </a:solidFill>
                <a:latin typeface="Arial" pitchFamily="34" charset="0"/>
                <a:ea typeface="ＭＳ Ｐゴシック" pitchFamily="34" charset="-128"/>
              </a:defRPr>
            </a:lvl2pPr>
            <a:lvl3pPr marL="1143000" indent="-228600" defTabSz="919163" eaLnBrk="0" hangingPunct="0">
              <a:defRPr sz="2400">
                <a:solidFill>
                  <a:schemeClr val="tx1"/>
                </a:solidFill>
                <a:latin typeface="Arial" pitchFamily="34" charset="0"/>
                <a:ea typeface="ＭＳ Ｐゴシック" pitchFamily="34" charset="-128"/>
              </a:defRPr>
            </a:lvl3pPr>
            <a:lvl4pPr marL="1600200" indent="-228600" defTabSz="919163" eaLnBrk="0" hangingPunct="0">
              <a:defRPr sz="2400">
                <a:solidFill>
                  <a:schemeClr val="tx1"/>
                </a:solidFill>
                <a:latin typeface="Arial" pitchFamily="34" charset="0"/>
                <a:ea typeface="ＭＳ Ｐゴシック" pitchFamily="34" charset="-128"/>
              </a:defRPr>
            </a:lvl4pPr>
            <a:lvl5pPr marL="2057400" indent="-228600" defTabSz="919163" eaLnBrk="0" hangingPunct="0">
              <a:defRPr sz="2400">
                <a:solidFill>
                  <a:schemeClr val="tx1"/>
                </a:solidFill>
                <a:latin typeface="Arial" pitchFamily="34" charset="0"/>
                <a:ea typeface="ＭＳ Ｐゴシック" pitchFamily="34" charset="-128"/>
              </a:defRPr>
            </a:lvl5pPr>
            <a:lvl6pPr marL="25146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FB7FFC1-DAC2-4EFD-8720-785FD1409083}" type="slidenum">
              <a:rPr lang="en-GB" altLang="en-US" sz="1300"/>
              <a:pPr eaLnBrk="1" hangingPunct="1"/>
              <a:t>10</a:t>
            </a:fld>
            <a:endParaRPr lang="en-GB" altLang="en-US"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a typeface="ＭＳ Ｐゴシック" pitchFamily="34" charset="-128"/>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2400">
                <a:solidFill>
                  <a:schemeClr val="tx1"/>
                </a:solidFill>
                <a:latin typeface="Arial" pitchFamily="34" charset="0"/>
                <a:ea typeface="ＭＳ Ｐゴシック" pitchFamily="34" charset="-128"/>
              </a:defRPr>
            </a:lvl1pPr>
            <a:lvl2pPr marL="742950" indent="-285750" defTabSz="919163" eaLnBrk="0" hangingPunct="0">
              <a:defRPr sz="2400">
                <a:solidFill>
                  <a:schemeClr val="tx1"/>
                </a:solidFill>
                <a:latin typeface="Arial" pitchFamily="34" charset="0"/>
                <a:ea typeface="ＭＳ Ｐゴシック" pitchFamily="34" charset="-128"/>
              </a:defRPr>
            </a:lvl2pPr>
            <a:lvl3pPr marL="1143000" indent="-228600" defTabSz="919163" eaLnBrk="0" hangingPunct="0">
              <a:defRPr sz="2400">
                <a:solidFill>
                  <a:schemeClr val="tx1"/>
                </a:solidFill>
                <a:latin typeface="Arial" pitchFamily="34" charset="0"/>
                <a:ea typeface="ＭＳ Ｐゴシック" pitchFamily="34" charset="-128"/>
              </a:defRPr>
            </a:lvl3pPr>
            <a:lvl4pPr marL="1600200" indent="-228600" defTabSz="919163" eaLnBrk="0" hangingPunct="0">
              <a:defRPr sz="2400">
                <a:solidFill>
                  <a:schemeClr val="tx1"/>
                </a:solidFill>
                <a:latin typeface="Arial" pitchFamily="34" charset="0"/>
                <a:ea typeface="ＭＳ Ｐゴシック" pitchFamily="34" charset="-128"/>
              </a:defRPr>
            </a:lvl4pPr>
            <a:lvl5pPr marL="2057400" indent="-228600" defTabSz="919163" eaLnBrk="0" hangingPunct="0">
              <a:defRPr sz="2400">
                <a:solidFill>
                  <a:schemeClr val="tx1"/>
                </a:solidFill>
                <a:latin typeface="Arial" pitchFamily="34" charset="0"/>
                <a:ea typeface="ＭＳ Ｐゴシック" pitchFamily="34" charset="-128"/>
              </a:defRPr>
            </a:lvl5pPr>
            <a:lvl6pPr marL="25146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18DA5D2-8C91-40BA-9566-4288EC13EAD9}" type="slidenum">
              <a:rPr lang="en-GB" altLang="en-US" sz="1300"/>
              <a:pPr eaLnBrk="1" hangingPunct="1"/>
              <a:t>12</a:t>
            </a:fld>
            <a:endParaRPr lang="en-GB" altLang="en-US"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latin typeface="Arial" pitchFamily="34" charset="0"/>
              <a:ea typeface="ＭＳ Ｐゴシック" pitchFamily="34" charset="-128"/>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2400">
                <a:solidFill>
                  <a:schemeClr val="tx1"/>
                </a:solidFill>
                <a:latin typeface="Arial" pitchFamily="34" charset="0"/>
                <a:ea typeface="ＭＳ Ｐゴシック" pitchFamily="34" charset="-128"/>
              </a:defRPr>
            </a:lvl1pPr>
            <a:lvl2pPr marL="742950" indent="-285750" defTabSz="919163" eaLnBrk="0" hangingPunct="0">
              <a:defRPr sz="2400">
                <a:solidFill>
                  <a:schemeClr val="tx1"/>
                </a:solidFill>
                <a:latin typeface="Arial" pitchFamily="34" charset="0"/>
                <a:ea typeface="ＭＳ Ｐゴシック" pitchFamily="34" charset="-128"/>
              </a:defRPr>
            </a:lvl2pPr>
            <a:lvl3pPr marL="1143000" indent="-228600" defTabSz="919163" eaLnBrk="0" hangingPunct="0">
              <a:defRPr sz="2400">
                <a:solidFill>
                  <a:schemeClr val="tx1"/>
                </a:solidFill>
                <a:latin typeface="Arial" pitchFamily="34" charset="0"/>
                <a:ea typeface="ＭＳ Ｐゴシック" pitchFamily="34" charset="-128"/>
              </a:defRPr>
            </a:lvl3pPr>
            <a:lvl4pPr marL="1600200" indent="-228600" defTabSz="919163" eaLnBrk="0" hangingPunct="0">
              <a:defRPr sz="2400">
                <a:solidFill>
                  <a:schemeClr val="tx1"/>
                </a:solidFill>
                <a:latin typeface="Arial" pitchFamily="34" charset="0"/>
                <a:ea typeface="ＭＳ Ｐゴシック" pitchFamily="34" charset="-128"/>
              </a:defRPr>
            </a:lvl4pPr>
            <a:lvl5pPr marL="2057400" indent="-228600" defTabSz="919163" eaLnBrk="0" hangingPunct="0">
              <a:defRPr sz="2400">
                <a:solidFill>
                  <a:schemeClr val="tx1"/>
                </a:solidFill>
                <a:latin typeface="Arial" pitchFamily="34" charset="0"/>
                <a:ea typeface="ＭＳ Ｐゴシック" pitchFamily="34" charset="-128"/>
              </a:defRPr>
            </a:lvl5pPr>
            <a:lvl6pPr marL="25146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91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5F28056-2CF1-4E6F-BC18-7731DAF8FC89}" type="slidenum">
              <a:rPr lang="en-GB" altLang="en-US" sz="1300"/>
              <a:pPr eaLnBrk="1" hangingPunct="1"/>
              <a:t>13</a:t>
            </a:fld>
            <a:endParaRPr lang="en-GB" altLang="en-US"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BD24E9B7-624E-4A29-92FD-C62401118863}" type="slidenum">
              <a:rPr lang="en-GB" altLang="en-US"/>
              <a:pPr/>
              <a:t>‹#›</a:t>
            </a:fld>
            <a:endParaRPr lang="en-GB" altLang="en-US"/>
          </a:p>
        </p:txBody>
      </p:sp>
    </p:spTree>
    <p:extLst>
      <p:ext uri="{BB962C8B-B14F-4D97-AF65-F5344CB8AC3E}">
        <p14:creationId xmlns:p14="http://schemas.microsoft.com/office/powerpoint/2010/main" val="2327843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0C08E9F1-3741-457E-8BA4-793835A07F55}" type="slidenum">
              <a:rPr lang="en-GB" altLang="en-US"/>
              <a:pPr/>
              <a:t>‹#›</a:t>
            </a:fld>
            <a:endParaRPr lang="en-GB" altLang="en-US"/>
          </a:p>
        </p:txBody>
      </p:sp>
    </p:spTree>
    <p:extLst>
      <p:ext uri="{BB962C8B-B14F-4D97-AF65-F5344CB8AC3E}">
        <p14:creationId xmlns:p14="http://schemas.microsoft.com/office/powerpoint/2010/main" val="2910875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CC2F2067-487A-4BDD-BED3-4965DFE73BE2}" type="slidenum">
              <a:rPr lang="en-GB" altLang="en-US"/>
              <a:pPr/>
              <a:t>‹#›</a:t>
            </a:fld>
            <a:endParaRPr lang="en-GB" altLang="en-US"/>
          </a:p>
        </p:txBody>
      </p:sp>
    </p:spTree>
    <p:extLst>
      <p:ext uri="{BB962C8B-B14F-4D97-AF65-F5344CB8AC3E}">
        <p14:creationId xmlns:p14="http://schemas.microsoft.com/office/powerpoint/2010/main" val="2586603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45839983-B511-42A7-ADE3-2418E284D71B}" type="slidenum">
              <a:rPr lang="en-GB" altLang="en-US"/>
              <a:pPr/>
              <a:t>‹#›</a:t>
            </a:fld>
            <a:endParaRPr lang="en-GB" altLang="en-US"/>
          </a:p>
        </p:txBody>
      </p:sp>
    </p:spTree>
    <p:extLst>
      <p:ext uri="{BB962C8B-B14F-4D97-AF65-F5344CB8AC3E}">
        <p14:creationId xmlns:p14="http://schemas.microsoft.com/office/powerpoint/2010/main" val="310697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A1841252-3304-4BEB-9648-69D431A1512A}" type="slidenum">
              <a:rPr lang="en-GB" altLang="en-US"/>
              <a:pPr/>
              <a:t>‹#›</a:t>
            </a:fld>
            <a:endParaRPr lang="en-GB" altLang="en-US"/>
          </a:p>
        </p:txBody>
      </p:sp>
    </p:spTree>
    <p:extLst>
      <p:ext uri="{BB962C8B-B14F-4D97-AF65-F5344CB8AC3E}">
        <p14:creationId xmlns:p14="http://schemas.microsoft.com/office/powerpoint/2010/main" val="3828206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B6442757-BF3C-4DDE-92F6-56349513A18A}" type="slidenum">
              <a:rPr lang="en-GB" altLang="en-US"/>
              <a:pPr/>
              <a:t>‹#›</a:t>
            </a:fld>
            <a:endParaRPr lang="en-GB" altLang="en-US"/>
          </a:p>
        </p:txBody>
      </p:sp>
    </p:spTree>
    <p:extLst>
      <p:ext uri="{BB962C8B-B14F-4D97-AF65-F5344CB8AC3E}">
        <p14:creationId xmlns:p14="http://schemas.microsoft.com/office/powerpoint/2010/main" val="2160013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AD844783-F2B4-40FC-BB75-65D52BAC98D9}" type="slidenum">
              <a:rPr lang="en-GB" altLang="en-US"/>
              <a:pPr/>
              <a:t>‹#›</a:t>
            </a:fld>
            <a:endParaRPr lang="en-GB" altLang="en-US"/>
          </a:p>
        </p:txBody>
      </p:sp>
    </p:spTree>
    <p:extLst>
      <p:ext uri="{BB962C8B-B14F-4D97-AF65-F5344CB8AC3E}">
        <p14:creationId xmlns:p14="http://schemas.microsoft.com/office/powerpoint/2010/main" val="611558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97479239-839E-4284-AB47-95C728AA7183}" type="slidenum">
              <a:rPr lang="en-GB" altLang="en-US"/>
              <a:pPr/>
              <a:t>‹#›</a:t>
            </a:fld>
            <a:endParaRPr lang="en-GB" altLang="en-US"/>
          </a:p>
        </p:txBody>
      </p:sp>
    </p:spTree>
    <p:extLst>
      <p:ext uri="{BB962C8B-B14F-4D97-AF65-F5344CB8AC3E}">
        <p14:creationId xmlns:p14="http://schemas.microsoft.com/office/powerpoint/2010/main" val="822042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593BB71C-2502-4F31-9F2B-7011D437BBC4}" type="slidenum">
              <a:rPr lang="en-GB" altLang="en-US"/>
              <a:pPr/>
              <a:t>‹#›</a:t>
            </a:fld>
            <a:endParaRPr lang="en-GB" altLang="en-US"/>
          </a:p>
        </p:txBody>
      </p:sp>
    </p:spTree>
    <p:extLst>
      <p:ext uri="{BB962C8B-B14F-4D97-AF65-F5344CB8AC3E}">
        <p14:creationId xmlns:p14="http://schemas.microsoft.com/office/powerpoint/2010/main" val="3034027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75892CFD-148E-4ED8-8617-AFF2E9032A78}" type="slidenum">
              <a:rPr lang="en-GB" altLang="en-US"/>
              <a:pPr/>
              <a:t>‹#›</a:t>
            </a:fld>
            <a:endParaRPr lang="en-GB" altLang="en-US"/>
          </a:p>
        </p:txBody>
      </p:sp>
    </p:spTree>
    <p:extLst>
      <p:ext uri="{BB962C8B-B14F-4D97-AF65-F5344CB8AC3E}">
        <p14:creationId xmlns:p14="http://schemas.microsoft.com/office/powerpoint/2010/main" val="39788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02065D32-053A-4F0B-ABDB-78BD10261F26}" type="slidenum">
              <a:rPr lang="en-GB" altLang="en-US"/>
              <a:pPr/>
              <a:t>‹#›</a:t>
            </a:fld>
            <a:endParaRPr lang="en-GB" altLang="en-US"/>
          </a:p>
        </p:txBody>
      </p:sp>
    </p:spTree>
    <p:extLst>
      <p:ext uri="{BB962C8B-B14F-4D97-AF65-F5344CB8AC3E}">
        <p14:creationId xmlns:p14="http://schemas.microsoft.com/office/powerpoint/2010/main" val="3169053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05BE2499-48C5-40C2-B4DB-056A6AF6D8E5}" type="slidenum">
              <a:rPr lang="en-GB" altLang="en-US"/>
              <a:pPr/>
              <a:t>‹#›</a:t>
            </a:fld>
            <a:endParaRPr lang="en-GB" altLang="en-US"/>
          </a:p>
        </p:txBody>
      </p:sp>
    </p:spTree>
    <p:extLst>
      <p:ext uri="{BB962C8B-B14F-4D97-AF65-F5344CB8AC3E}">
        <p14:creationId xmlns:p14="http://schemas.microsoft.com/office/powerpoint/2010/main" val="3221339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1F3D068-210E-485D-A6C3-D12BCA885AB3}"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1.xml"/><Relationship Id="rId3" Type="http://schemas.openxmlformats.org/officeDocument/2006/relationships/diagramData" Target="../diagrams/data20.xml"/><Relationship Id="rId7" Type="http://schemas.microsoft.com/office/2007/relationships/diagramDrawing" Target="../diagrams/drawing20.xml"/><Relationship Id="rId12" Type="http://schemas.microsoft.com/office/2007/relationships/diagramDrawing" Target="../diagrams/drawing2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0.xml"/><Relationship Id="rId11" Type="http://schemas.openxmlformats.org/officeDocument/2006/relationships/diagramColors" Target="../diagrams/colors21.xml"/><Relationship Id="rId5" Type="http://schemas.openxmlformats.org/officeDocument/2006/relationships/diagramQuickStyle" Target="../diagrams/quickStyle20.xml"/><Relationship Id="rId10" Type="http://schemas.openxmlformats.org/officeDocument/2006/relationships/diagramQuickStyle" Target="../diagrams/quickStyle21.xml"/><Relationship Id="rId4" Type="http://schemas.openxmlformats.org/officeDocument/2006/relationships/diagramLayout" Target="../diagrams/layout20.xml"/><Relationship Id="rId9" Type="http://schemas.openxmlformats.org/officeDocument/2006/relationships/diagramLayout" Target="../diagrams/layout21.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3.xml"/><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5.xml"/><Relationship Id="rId3" Type="http://schemas.openxmlformats.org/officeDocument/2006/relationships/diagramLayout" Target="../diagrams/layout24.xml"/><Relationship Id="rId7" Type="http://schemas.openxmlformats.org/officeDocument/2006/relationships/diagramData" Target="../diagrams/data25.xml"/><Relationship Id="rId2" Type="http://schemas.openxmlformats.org/officeDocument/2006/relationships/diagramData" Target="../diagrams/data24.xml"/><Relationship Id="rId1" Type="http://schemas.openxmlformats.org/officeDocument/2006/relationships/slideLayout" Target="../slideLayouts/slideLayout1.xml"/><Relationship Id="rId6" Type="http://schemas.microsoft.com/office/2007/relationships/diagramDrawing" Target="../diagrams/drawing24.xml"/><Relationship Id="rId11" Type="http://schemas.microsoft.com/office/2007/relationships/diagramDrawing" Target="../diagrams/drawing25.xml"/><Relationship Id="rId5" Type="http://schemas.openxmlformats.org/officeDocument/2006/relationships/diagramColors" Target="../diagrams/colors24.xml"/><Relationship Id="rId10" Type="http://schemas.openxmlformats.org/officeDocument/2006/relationships/diagramColors" Target="../diagrams/colors25.xml"/><Relationship Id="rId4" Type="http://schemas.openxmlformats.org/officeDocument/2006/relationships/diagramQuickStyle" Target="../diagrams/quickStyle24.xml"/><Relationship Id="rId9" Type="http://schemas.openxmlformats.org/officeDocument/2006/relationships/diagramQuickStyle" Target="../diagrams/quickStyle25.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7.xml"/><Relationship Id="rId3" Type="http://schemas.openxmlformats.org/officeDocument/2006/relationships/diagramLayout" Target="../diagrams/layout26.xml"/><Relationship Id="rId7" Type="http://schemas.openxmlformats.org/officeDocument/2006/relationships/diagramData" Target="../diagrams/data27.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11" Type="http://schemas.microsoft.com/office/2007/relationships/diagramDrawing" Target="../diagrams/drawing27.xml"/><Relationship Id="rId5" Type="http://schemas.openxmlformats.org/officeDocument/2006/relationships/diagramColors" Target="../diagrams/colors26.xml"/><Relationship Id="rId10" Type="http://schemas.openxmlformats.org/officeDocument/2006/relationships/diagramColors" Target="../diagrams/colors27.xml"/><Relationship Id="rId4" Type="http://schemas.openxmlformats.org/officeDocument/2006/relationships/diagramQuickStyle" Target="../diagrams/quickStyle26.xml"/><Relationship Id="rId9" Type="http://schemas.openxmlformats.org/officeDocument/2006/relationships/diagramQuickStyle" Target="../diagrams/quickStyle27.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9.xml"/><Relationship Id="rId3" Type="http://schemas.openxmlformats.org/officeDocument/2006/relationships/diagramData" Target="../diagrams/data28.xml"/><Relationship Id="rId7" Type="http://schemas.microsoft.com/office/2007/relationships/diagramDrawing" Target="../diagrams/drawing28.xml"/><Relationship Id="rId12" Type="http://schemas.microsoft.com/office/2007/relationships/diagramDrawing" Target="../diagrams/drawing2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8.xml"/><Relationship Id="rId11" Type="http://schemas.openxmlformats.org/officeDocument/2006/relationships/diagramColors" Target="../diagrams/colors29.xml"/><Relationship Id="rId5" Type="http://schemas.openxmlformats.org/officeDocument/2006/relationships/diagramQuickStyle" Target="../diagrams/quickStyle28.xml"/><Relationship Id="rId10" Type="http://schemas.openxmlformats.org/officeDocument/2006/relationships/diagramQuickStyle" Target="../diagrams/quickStyle29.xml"/><Relationship Id="rId4" Type="http://schemas.openxmlformats.org/officeDocument/2006/relationships/diagramLayout" Target="../diagrams/layout28.xml"/><Relationship Id="rId9" Type="http://schemas.openxmlformats.org/officeDocument/2006/relationships/diagramLayout" Target="../diagrams/layout2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1.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33.xml"/><Relationship Id="rId3" Type="http://schemas.openxmlformats.org/officeDocument/2006/relationships/diagramData" Target="../diagrams/data32.xml"/><Relationship Id="rId7" Type="http://schemas.microsoft.com/office/2007/relationships/diagramDrawing" Target="../diagrams/drawing32.xml"/><Relationship Id="rId12" Type="http://schemas.microsoft.com/office/2007/relationships/diagramDrawing" Target="../diagrams/drawing3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2.xml"/><Relationship Id="rId11" Type="http://schemas.openxmlformats.org/officeDocument/2006/relationships/diagramColors" Target="../diagrams/colors33.xml"/><Relationship Id="rId5" Type="http://schemas.openxmlformats.org/officeDocument/2006/relationships/diagramQuickStyle" Target="../diagrams/quickStyle32.xml"/><Relationship Id="rId10" Type="http://schemas.openxmlformats.org/officeDocument/2006/relationships/diagramQuickStyle" Target="../diagrams/quickStyle33.xml"/><Relationship Id="rId4" Type="http://schemas.openxmlformats.org/officeDocument/2006/relationships/diagramLayout" Target="../diagrams/layout32.xml"/><Relationship Id="rId9" Type="http://schemas.openxmlformats.org/officeDocument/2006/relationships/diagramLayout" Target="../diagrams/layout33.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35.xml"/><Relationship Id="rId3" Type="http://schemas.openxmlformats.org/officeDocument/2006/relationships/diagramData" Target="../diagrams/data34.xml"/><Relationship Id="rId7" Type="http://schemas.microsoft.com/office/2007/relationships/diagramDrawing" Target="../diagrams/drawing34.xml"/><Relationship Id="rId12" Type="http://schemas.microsoft.com/office/2007/relationships/diagramDrawing" Target="../diagrams/drawing3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4.xml"/><Relationship Id="rId11" Type="http://schemas.openxmlformats.org/officeDocument/2006/relationships/diagramColors" Target="../diagrams/colors35.xml"/><Relationship Id="rId5" Type="http://schemas.openxmlformats.org/officeDocument/2006/relationships/diagramQuickStyle" Target="../diagrams/quickStyle34.xml"/><Relationship Id="rId10" Type="http://schemas.openxmlformats.org/officeDocument/2006/relationships/diagramQuickStyle" Target="../diagrams/quickStyle35.xml"/><Relationship Id="rId4" Type="http://schemas.openxmlformats.org/officeDocument/2006/relationships/diagramLayout" Target="../diagrams/layout34.xml"/><Relationship Id="rId9" Type="http://schemas.openxmlformats.org/officeDocument/2006/relationships/diagramLayout" Target="../diagrams/layout3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1.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38.xml"/><Relationship Id="rId3" Type="http://schemas.openxmlformats.org/officeDocument/2006/relationships/diagramData" Target="../diagrams/data37.xml"/><Relationship Id="rId7" Type="http://schemas.microsoft.com/office/2007/relationships/diagramDrawing" Target="../diagrams/drawing37.xml"/><Relationship Id="rId12" Type="http://schemas.microsoft.com/office/2007/relationships/diagramDrawing" Target="../diagrams/drawing38.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37.xml"/><Relationship Id="rId11" Type="http://schemas.openxmlformats.org/officeDocument/2006/relationships/diagramColors" Target="../diagrams/colors38.xml"/><Relationship Id="rId5" Type="http://schemas.openxmlformats.org/officeDocument/2006/relationships/diagramQuickStyle" Target="../diagrams/quickStyle37.xml"/><Relationship Id="rId10" Type="http://schemas.openxmlformats.org/officeDocument/2006/relationships/diagramQuickStyle" Target="../diagrams/quickStyle38.xml"/><Relationship Id="rId4" Type="http://schemas.openxmlformats.org/officeDocument/2006/relationships/diagramLayout" Target="../diagrams/layout37.xml"/><Relationship Id="rId9" Type="http://schemas.openxmlformats.org/officeDocument/2006/relationships/diagramLayout" Target="../diagrams/layout3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41.xml"/><Relationship Id="rId3" Type="http://schemas.openxmlformats.org/officeDocument/2006/relationships/diagramData" Target="../diagrams/data40.xml"/><Relationship Id="rId7" Type="http://schemas.microsoft.com/office/2007/relationships/diagramDrawing" Target="../diagrams/drawing40.xml"/><Relationship Id="rId12" Type="http://schemas.microsoft.com/office/2007/relationships/diagramDrawing" Target="../diagrams/drawing4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0.xml"/><Relationship Id="rId11" Type="http://schemas.openxmlformats.org/officeDocument/2006/relationships/diagramColors" Target="../diagrams/colors41.xml"/><Relationship Id="rId5" Type="http://schemas.openxmlformats.org/officeDocument/2006/relationships/diagramQuickStyle" Target="../diagrams/quickStyle40.xml"/><Relationship Id="rId10" Type="http://schemas.openxmlformats.org/officeDocument/2006/relationships/diagramQuickStyle" Target="../diagrams/quickStyle41.xml"/><Relationship Id="rId4" Type="http://schemas.openxmlformats.org/officeDocument/2006/relationships/diagramLayout" Target="../diagrams/layout40.xml"/><Relationship Id="rId9" Type="http://schemas.openxmlformats.org/officeDocument/2006/relationships/diagramLayout" Target="../diagrams/layout41.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43.xml"/><Relationship Id="rId3" Type="http://schemas.openxmlformats.org/officeDocument/2006/relationships/diagramLayout" Target="../diagrams/layout42.xml"/><Relationship Id="rId7" Type="http://schemas.openxmlformats.org/officeDocument/2006/relationships/diagramData" Target="../diagrams/data43.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11" Type="http://schemas.microsoft.com/office/2007/relationships/diagramDrawing" Target="../diagrams/drawing43.xml"/><Relationship Id="rId5" Type="http://schemas.openxmlformats.org/officeDocument/2006/relationships/diagramColors" Target="../diagrams/colors42.xml"/><Relationship Id="rId10" Type="http://schemas.openxmlformats.org/officeDocument/2006/relationships/diagramColors" Target="../diagrams/colors43.xml"/><Relationship Id="rId4" Type="http://schemas.openxmlformats.org/officeDocument/2006/relationships/diagramQuickStyle" Target="../diagrams/quickStyle42.xml"/><Relationship Id="rId9" Type="http://schemas.openxmlformats.org/officeDocument/2006/relationships/diagramQuickStyle" Target="../diagrams/quickStyle43.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45.xml"/><Relationship Id="rId3" Type="http://schemas.openxmlformats.org/officeDocument/2006/relationships/diagramData" Target="../diagrams/data44.xml"/><Relationship Id="rId7" Type="http://schemas.microsoft.com/office/2007/relationships/diagramDrawing" Target="../diagrams/drawing44.xml"/><Relationship Id="rId12" Type="http://schemas.microsoft.com/office/2007/relationships/diagramDrawing" Target="../diagrams/drawing45.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44.xml"/><Relationship Id="rId11" Type="http://schemas.openxmlformats.org/officeDocument/2006/relationships/diagramColors" Target="../diagrams/colors45.xml"/><Relationship Id="rId5" Type="http://schemas.openxmlformats.org/officeDocument/2006/relationships/diagramQuickStyle" Target="../diagrams/quickStyle44.xml"/><Relationship Id="rId10" Type="http://schemas.openxmlformats.org/officeDocument/2006/relationships/diagramQuickStyle" Target="../diagrams/quickStyle45.xml"/><Relationship Id="rId4" Type="http://schemas.openxmlformats.org/officeDocument/2006/relationships/diagramLayout" Target="../diagrams/layout44.xml"/><Relationship Id="rId9" Type="http://schemas.openxmlformats.org/officeDocument/2006/relationships/diagramLayout" Target="../diagrams/layout4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1.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49.xml"/><Relationship Id="rId3" Type="http://schemas.openxmlformats.org/officeDocument/2006/relationships/diagramData" Target="../diagrams/data48.xml"/><Relationship Id="rId7" Type="http://schemas.microsoft.com/office/2007/relationships/diagramDrawing" Target="../diagrams/drawing48.xml"/><Relationship Id="rId12" Type="http://schemas.microsoft.com/office/2007/relationships/diagramDrawing" Target="../diagrams/drawing49.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8.xml"/><Relationship Id="rId11" Type="http://schemas.openxmlformats.org/officeDocument/2006/relationships/diagramColors" Target="../diagrams/colors49.xml"/><Relationship Id="rId5" Type="http://schemas.openxmlformats.org/officeDocument/2006/relationships/diagramQuickStyle" Target="../diagrams/quickStyle48.xml"/><Relationship Id="rId10" Type="http://schemas.openxmlformats.org/officeDocument/2006/relationships/diagramQuickStyle" Target="../diagrams/quickStyle49.xml"/><Relationship Id="rId4" Type="http://schemas.openxmlformats.org/officeDocument/2006/relationships/diagramLayout" Target="../diagrams/layout48.xml"/><Relationship Id="rId9" Type="http://schemas.openxmlformats.org/officeDocument/2006/relationships/diagramLayout" Target="../diagrams/layout49.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51.xml"/><Relationship Id="rId3" Type="http://schemas.openxmlformats.org/officeDocument/2006/relationships/diagramData" Target="../diagrams/data50.xml"/><Relationship Id="rId7" Type="http://schemas.microsoft.com/office/2007/relationships/diagramDrawing" Target="../diagrams/drawing50.xml"/><Relationship Id="rId12" Type="http://schemas.microsoft.com/office/2007/relationships/diagramDrawing" Target="../diagrams/drawing5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50.xml"/><Relationship Id="rId11" Type="http://schemas.openxmlformats.org/officeDocument/2006/relationships/diagramColors" Target="../diagrams/colors51.xml"/><Relationship Id="rId5" Type="http://schemas.openxmlformats.org/officeDocument/2006/relationships/diagramQuickStyle" Target="../diagrams/quickStyle50.xml"/><Relationship Id="rId10" Type="http://schemas.openxmlformats.org/officeDocument/2006/relationships/diagramQuickStyle" Target="../diagrams/quickStyle51.xml"/><Relationship Id="rId4" Type="http://schemas.openxmlformats.org/officeDocument/2006/relationships/diagramLayout" Target="../diagrams/layout50.xml"/><Relationship Id="rId9" Type="http://schemas.openxmlformats.org/officeDocument/2006/relationships/diagramLayout" Target="../diagrams/layout5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1.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54.xml"/><Relationship Id="rId3" Type="http://schemas.openxmlformats.org/officeDocument/2006/relationships/diagramLayout" Target="../diagrams/layout53.xml"/><Relationship Id="rId7" Type="http://schemas.openxmlformats.org/officeDocument/2006/relationships/diagramData" Target="../diagrams/data54.xml"/><Relationship Id="rId2" Type="http://schemas.openxmlformats.org/officeDocument/2006/relationships/diagramData" Target="../diagrams/data53.xml"/><Relationship Id="rId1" Type="http://schemas.openxmlformats.org/officeDocument/2006/relationships/slideLayout" Target="../slideLayouts/slideLayout2.xml"/><Relationship Id="rId6" Type="http://schemas.microsoft.com/office/2007/relationships/diagramDrawing" Target="../diagrams/drawing53.xml"/><Relationship Id="rId11" Type="http://schemas.microsoft.com/office/2007/relationships/diagramDrawing" Target="../diagrams/drawing54.xml"/><Relationship Id="rId5" Type="http://schemas.openxmlformats.org/officeDocument/2006/relationships/diagramColors" Target="../diagrams/colors53.xml"/><Relationship Id="rId10" Type="http://schemas.openxmlformats.org/officeDocument/2006/relationships/diagramColors" Target="../diagrams/colors54.xml"/><Relationship Id="rId4" Type="http://schemas.openxmlformats.org/officeDocument/2006/relationships/diagramQuickStyle" Target="../diagrams/quickStyle53.xml"/><Relationship Id="rId9" Type="http://schemas.openxmlformats.org/officeDocument/2006/relationships/diagramQuickStyle" Target="../diagrams/quickStyle54.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56.xml"/><Relationship Id="rId3" Type="http://schemas.openxmlformats.org/officeDocument/2006/relationships/diagramData" Target="../diagrams/data55.xml"/><Relationship Id="rId7" Type="http://schemas.microsoft.com/office/2007/relationships/diagramDrawing" Target="../diagrams/drawing55.xml"/><Relationship Id="rId12" Type="http://schemas.microsoft.com/office/2007/relationships/diagramDrawing" Target="../diagrams/drawing5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5.xml"/><Relationship Id="rId11" Type="http://schemas.openxmlformats.org/officeDocument/2006/relationships/diagramColors" Target="../diagrams/colors56.xml"/><Relationship Id="rId5" Type="http://schemas.openxmlformats.org/officeDocument/2006/relationships/diagramQuickStyle" Target="../diagrams/quickStyle55.xml"/><Relationship Id="rId10" Type="http://schemas.openxmlformats.org/officeDocument/2006/relationships/diagramQuickStyle" Target="../diagrams/quickStyle56.xml"/><Relationship Id="rId4" Type="http://schemas.openxmlformats.org/officeDocument/2006/relationships/diagramLayout" Target="../diagrams/layout55.xml"/><Relationship Id="rId9" Type="http://schemas.openxmlformats.org/officeDocument/2006/relationships/diagramLayout" Target="../diagrams/layout56.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7.xml"/><Relationship Id="rId7" Type="http://schemas.microsoft.com/office/2007/relationships/diagramDrawing" Target="../diagrams/drawing5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7.xml"/><Relationship Id="rId5" Type="http://schemas.openxmlformats.org/officeDocument/2006/relationships/diagramQuickStyle" Target="../diagrams/quickStyle57.xml"/><Relationship Id="rId4" Type="http://schemas.openxmlformats.org/officeDocument/2006/relationships/diagramLayout" Target="../diagrams/layout5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58.xml"/><Relationship Id="rId7" Type="http://schemas.microsoft.com/office/2007/relationships/diagramDrawing" Target="../diagrams/drawing5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58.xml"/><Relationship Id="rId5" Type="http://schemas.openxmlformats.org/officeDocument/2006/relationships/diagramQuickStyle" Target="../diagrams/quickStyle58.xml"/><Relationship Id="rId4" Type="http://schemas.openxmlformats.org/officeDocument/2006/relationships/diagramLayout" Target="../diagrams/layout58.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60.xml"/><Relationship Id="rId3" Type="http://schemas.openxmlformats.org/officeDocument/2006/relationships/diagramData" Target="../diagrams/data59.xml"/><Relationship Id="rId7" Type="http://schemas.microsoft.com/office/2007/relationships/diagramDrawing" Target="../diagrams/drawing59.xml"/><Relationship Id="rId12" Type="http://schemas.microsoft.com/office/2007/relationships/diagramDrawing" Target="../diagrams/drawing60.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59.xml"/><Relationship Id="rId11" Type="http://schemas.openxmlformats.org/officeDocument/2006/relationships/diagramColors" Target="../diagrams/colors60.xml"/><Relationship Id="rId5" Type="http://schemas.openxmlformats.org/officeDocument/2006/relationships/diagramQuickStyle" Target="../diagrams/quickStyle59.xml"/><Relationship Id="rId10" Type="http://schemas.openxmlformats.org/officeDocument/2006/relationships/diagramQuickStyle" Target="../diagrams/quickStyle60.xml"/><Relationship Id="rId4" Type="http://schemas.openxmlformats.org/officeDocument/2006/relationships/diagramLayout" Target="../diagrams/layout59.xml"/><Relationship Id="rId9" Type="http://schemas.openxmlformats.org/officeDocument/2006/relationships/diagramLayout" Target="../diagrams/layout60.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61.xml"/><Relationship Id="rId7" Type="http://schemas.microsoft.com/office/2007/relationships/diagramDrawing" Target="../diagrams/drawing6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61.xml"/><Relationship Id="rId5" Type="http://schemas.openxmlformats.org/officeDocument/2006/relationships/diagramQuickStyle" Target="../diagrams/quickStyle61.xml"/><Relationship Id="rId4" Type="http://schemas.openxmlformats.org/officeDocument/2006/relationships/diagramLayout" Target="../diagrams/layout6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62.xml"/><Relationship Id="rId7" Type="http://schemas.microsoft.com/office/2007/relationships/diagramDrawing" Target="../diagrams/drawing6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62.xml"/><Relationship Id="rId5" Type="http://schemas.openxmlformats.org/officeDocument/2006/relationships/diagramQuickStyle" Target="../diagrams/quickStyle62.xml"/><Relationship Id="rId4" Type="http://schemas.openxmlformats.org/officeDocument/2006/relationships/diagramLayout" Target="../diagrams/layout6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40.xml.rels><?xml version="1.0" encoding="UTF-8" standalone="yes"?>
<Relationships xmlns="http://schemas.openxmlformats.org/package/2006/relationships"><Relationship Id="rId8" Type="http://schemas.openxmlformats.org/officeDocument/2006/relationships/diagramData" Target="../diagrams/data64.xml"/><Relationship Id="rId3" Type="http://schemas.openxmlformats.org/officeDocument/2006/relationships/diagramData" Target="../diagrams/data63.xml"/><Relationship Id="rId7" Type="http://schemas.microsoft.com/office/2007/relationships/diagramDrawing" Target="../diagrams/drawing63.xml"/><Relationship Id="rId12" Type="http://schemas.microsoft.com/office/2007/relationships/diagramDrawing" Target="../diagrams/drawing6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63.xml"/><Relationship Id="rId11" Type="http://schemas.openxmlformats.org/officeDocument/2006/relationships/diagramColors" Target="../diagrams/colors64.xml"/><Relationship Id="rId5" Type="http://schemas.openxmlformats.org/officeDocument/2006/relationships/diagramQuickStyle" Target="../diagrams/quickStyle63.xml"/><Relationship Id="rId10" Type="http://schemas.openxmlformats.org/officeDocument/2006/relationships/diagramQuickStyle" Target="../diagrams/quickStyle64.xml"/><Relationship Id="rId4" Type="http://schemas.openxmlformats.org/officeDocument/2006/relationships/diagramLayout" Target="../diagrams/layout63.xml"/><Relationship Id="rId9" Type="http://schemas.openxmlformats.org/officeDocument/2006/relationships/diagramLayout" Target="../diagrams/layout64.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3.xml"/><Relationship Id="rId16" Type="http://schemas.openxmlformats.org/officeDocument/2006/relationships/diagramColors" Target="../diagrams/colors7.xml"/><Relationship Id="rId1" Type="http://schemas.openxmlformats.org/officeDocument/2006/relationships/slideLayout" Target="../slideLayouts/slideLayout4.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HEW IMAGE FOR MEDIA USE.JPG"/>
          <p:cNvPicPr>
            <a:picLocks noGrp="1" noChangeAspect="1"/>
          </p:cNvPicPr>
          <p:nvPr>
            <p:ph idx="1"/>
          </p:nvPr>
        </p:nvPicPr>
        <p:blipFill>
          <a:blip r:embed="rId3" cstate="print"/>
          <a:stretch>
            <a:fillRect/>
          </a:stretch>
        </p:blipFill>
        <p:spPr>
          <a:xfrm>
            <a:off x="0" y="0"/>
            <a:ext cx="9215734" cy="5013176"/>
          </a:xfrm>
        </p:spPr>
      </p:pic>
      <p:cxnSp>
        <p:nvCxnSpPr>
          <p:cNvPr id="11" name="Straight Connector 10"/>
          <p:cNvCxnSpPr/>
          <p:nvPr/>
        </p:nvCxnSpPr>
        <p:spPr>
          <a:xfrm>
            <a:off x="5292080" y="5805264"/>
            <a:ext cx="0" cy="720000"/>
          </a:xfrm>
          <a:prstGeom prst="line">
            <a:avLst/>
          </a:prstGeom>
          <a:ln w="127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8" name="Rectangle 3"/>
          <p:cNvSpPr txBox="1">
            <a:spLocks noChangeArrowheads="1"/>
          </p:cNvSpPr>
          <p:nvPr/>
        </p:nvSpPr>
        <p:spPr>
          <a:xfrm>
            <a:off x="5292080" y="5157192"/>
            <a:ext cx="3851920" cy="1700807"/>
          </a:xfrm>
          <a:prstGeom prst="rect">
            <a:avLst/>
          </a:prstGeom>
          <a:ln/>
        </p:spPr>
        <p:txBody>
          <a:bodyPr vert="horz" lIns="91440" tIns="45720" rIns="91440" bIns="45720" rtlCol="0">
            <a:normAutofit fontScale="40000" lnSpcReduction="20000"/>
          </a:bodyPr>
          <a:lstStyle/>
          <a:p>
            <a:pPr marL="342900" indent="-342900" algn="ctr">
              <a:spcBef>
                <a:spcPct val="20000"/>
              </a:spcBef>
              <a:defRPr/>
            </a:pPr>
            <a:r>
              <a:rPr lang="en-GB" sz="4900" dirty="0" smtClean="0">
                <a:latin typeface="+mj-lt"/>
              </a:rPr>
              <a:t>Professor Alison Jones</a:t>
            </a:r>
          </a:p>
          <a:p>
            <a:pPr marL="342900" indent="-342900" algn="ctr">
              <a:spcBef>
                <a:spcPct val="20000"/>
              </a:spcBef>
              <a:defRPr/>
            </a:pPr>
            <a:r>
              <a:rPr lang="en-GB" sz="4900" dirty="0" smtClean="0">
                <a:latin typeface="+mj-lt"/>
              </a:rPr>
              <a:t>King’s College London</a:t>
            </a:r>
          </a:p>
          <a:p>
            <a:pPr marL="342900" indent="-342900" algn="ctr">
              <a:spcBef>
                <a:spcPct val="20000"/>
              </a:spcBef>
              <a:defRPr/>
            </a:pPr>
            <a:r>
              <a:rPr lang="en-GB" sz="4900" dirty="0" smtClean="0">
                <a:latin typeface="+mj-lt"/>
              </a:rPr>
              <a:t>Riga, 8 May 2015</a:t>
            </a:r>
          </a:p>
          <a:p>
            <a:pPr marL="342900" indent="-342900" algn="ctr">
              <a:spcBef>
                <a:spcPct val="20000"/>
              </a:spcBef>
              <a:defRPr/>
            </a:pPr>
            <a:r>
              <a:rPr lang="en-GB" sz="4900" dirty="0">
                <a:latin typeface="+mj-lt"/>
              </a:rPr>
              <a:t>The Latvian Law Institute, The Riga Latvian Society House</a:t>
            </a: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2000" b="0" i="0" u="none" strike="noStrike" kern="1200" cap="none" spc="0" normalizeH="0" baseline="0" noProof="0" dirty="0">
              <a:ln>
                <a:noFill/>
              </a:ln>
              <a:solidFill>
                <a:schemeClr val="tx1"/>
              </a:solidFill>
              <a:effectLst/>
              <a:uLnTx/>
              <a:uFillTx/>
              <a:latin typeface="Kings Caslon Display" panose="02000503000000020003" pitchFamily="2" charset="0"/>
              <a:sym typeface="Kings Caslon Display" charset="0"/>
            </a:endParaRPr>
          </a:p>
        </p:txBody>
      </p:sp>
      <p:sp>
        <p:nvSpPr>
          <p:cNvPr id="2" name="TextBox 1"/>
          <p:cNvSpPr txBox="1"/>
          <p:nvPr/>
        </p:nvSpPr>
        <p:spPr>
          <a:xfrm>
            <a:off x="0" y="5328210"/>
            <a:ext cx="5503792" cy="954107"/>
          </a:xfrm>
          <a:prstGeom prst="rect">
            <a:avLst/>
          </a:prstGeom>
          <a:noFill/>
        </p:spPr>
        <p:txBody>
          <a:bodyPr wrap="square" rtlCol="0">
            <a:spAutoFit/>
          </a:bodyPr>
          <a:lstStyle/>
          <a:p>
            <a:pPr lvl="0" algn="ctr"/>
            <a:r>
              <a:rPr lang="en-GB" sz="2800" dirty="0"/>
              <a:t>Identifying Restrictions </a:t>
            </a:r>
            <a:r>
              <a:rPr lang="en-GB" sz="2800" dirty="0" smtClean="0"/>
              <a:t>by Object in </a:t>
            </a:r>
            <a:r>
              <a:rPr lang="en-GB" sz="2800" smtClean="0"/>
              <a:t>EU Competition Law</a:t>
            </a:r>
            <a:endParaRPr lang="en-GB" sz="2800" dirty="0"/>
          </a:p>
        </p:txBody>
      </p:sp>
      <p:pic>
        <p:nvPicPr>
          <p:cNvPr id="7" name="Picture 4" descr="King's College London logo for a general audience, without the University of London strapline"/>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231422"/>
            <a:ext cx="1579104"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233948"/>
            <a:ext cx="1080120" cy="1083506"/>
          </a:xfrm>
          <a:prstGeom prst="rect">
            <a:avLst/>
          </a:prstGeom>
        </p:spPr>
      </p:pic>
    </p:spTree>
    <p:extLst>
      <p:ext uri="{BB962C8B-B14F-4D97-AF65-F5344CB8AC3E}">
        <p14:creationId xmlns:p14="http://schemas.microsoft.com/office/powerpoint/2010/main" val="4126650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488717977"/>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3286618147"/>
              </p:ext>
            </p:extLst>
          </p:nvPr>
        </p:nvGraphicFramePr>
        <p:xfrm>
          <a:off x="457200" y="1600200"/>
          <a:ext cx="8229600" cy="49251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extBox 1"/>
          <p:cNvSpPr txBox="1"/>
          <p:nvPr/>
        </p:nvSpPr>
        <p:spPr>
          <a:xfrm>
            <a:off x="683568" y="6381328"/>
            <a:ext cx="6624736" cy="369332"/>
          </a:xfrm>
          <a:prstGeom prst="rect">
            <a:avLst/>
          </a:prstGeom>
          <a:noFill/>
        </p:spPr>
        <p:txBody>
          <a:bodyPr wrap="square" rtlCol="0">
            <a:spAutoFit/>
          </a:bodyPr>
          <a:lstStyle/>
          <a:p>
            <a:r>
              <a:rPr lang="en-US" b="1" i="1" dirty="0" smtClean="0">
                <a:solidFill>
                  <a:schemeClr val="accent5">
                    <a:lumMod val="50000"/>
                  </a:schemeClr>
                </a:solidFill>
              </a:rPr>
              <a:t>Very important which agreements go in which category</a:t>
            </a:r>
            <a:endParaRPr lang="en-US" b="1" i="1" dirty="0">
              <a:solidFill>
                <a:schemeClr val="accent5">
                  <a:lumMod val="50000"/>
                </a:schemeClr>
              </a:solidFill>
            </a:endParaRPr>
          </a:p>
        </p:txBody>
      </p:sp>
      <p:sp>
        <p:nvSpPr>
          <p:cNvPr id="3" name="Left-Right Arrow 2"/>
          <p:cNvSpPr/>
          <p:nvPr/>
        </p:nvSpPr>
        <p:spPr>
          <a:xfrm flipV="1">
            <a:off x="611560" y="1762407"/>
            <a:ext cx="1512168" cy="1544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Left-Right Arrow 5"/>
          <p:cNvSpPr/>
          <p:nvPr/>
        </p:nvSpPr>
        <p:spPr>
          <a:xfrm flipV="1">
            <a:off x="4572000" y="1762407"/>
            <a:ext cx="2736304" cy="19042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82860" y="1300742"/>
            <a:ext cx="1872208" cy="461665"/>
          </a:xfrm>
          <a:prstGeom prst="rect">
            <a:avLst/>
          </a:prstGeom>
          <a:noFill/>
        </p:spPr>
        <p:txBody>
          <a:bodyPr wrap="square" rtlCol="0">
            <a:spAutoFit/>
          </a:bodyPr>
          <a:lstStyle/>
          <a:p>
            <a:pPr algn="ctr"/>
            <a:r>
              <a:rPr lang="en-GB" sz="1200" dirty="0" smtClean="0">
                <a:solidFill>
                  <a:schemeClr val="accent5">
                    <a:lumMod val="50000"/>
                  </a:schemeClr>
                </a:solidFill>
              </a:rPr>
              <a:t>Rebuttable presumption of illegality</a:t>
            </a:r>
            <a:endParaRPr lang="en-GB" sz="1200" dirty="0">
              <a:solidFill>
                <a:schemeClr val="accent5">
                  <a:lumMod val="50000"/>
                </a:schemeClr>
              </a:solidFill>
            </a:endParaRPr>
          </a:p>
        </p:txBody>
      </p:sp>
      <p:sp>
        <p:nvSpPr>
          <p:cNvPr id="8" name="TextBox 7"/>
          <p:cNvSpPr txBox="1"/>
          <p:nvPr/>
        </p:nvSpPr>
        <p:spPr>
          <a:xfrm>
            <a:off x="4972145" y="1300741"/>
            <a:ext cx="1872208" cy="461665"/>
          </a:xfrm>
          <a:prstGeom prst="rect">
            <a:avLst/>
          </a:prstGeom>
          <a:noFill/>
        </p:spPr>
        <p:txBody>
          <a:bodyPr wrap="square" rtlCol="0">
            <a:spAutoFit/>
          </a:bodyPr>
          <a:lstStyle/>
          <a:p>
            <a:pPr algn="ctr"/>
            <a:r>
              <a:rPr lang="en-GB" sz="1200" dirty="0">
                <a:solidFill>
                  <a:schemeClr val="accent5">
                    <a:lumMod val="50000"/>
                  </a:schemeClr>
                </a:solidFill>
              </a:rPr>
              <a:t>P</a:t>
            </a:r>
            <a:r>
              <a:rPr lang="en-GB" sz="1200" dirty="0" smtClean="0">
                <a:solidFill>
                  <a:schemeClr val="accent5">
                    <a:lumMod val="50000"/>
                  </a:schemeClr>
                </a:solidFill>
              </a:rPr>
              <a:t>resumption of legality/</a:t>
            </a:r>
          </a:p>
          <a:p>
            <a:pPr algn="ctr"/>
            <a:r>
              <a:rPr lang="en-GB" sz="1200" dirty="0" smtClean="0">
                <a:solidFill>
                  <a:schemeClr val="accent5">
                    <a:lumMod val="50000"/>
                  </a:schemeClr>
                </a:solidFill>
              </a:rPr>
              <a:t>Safe Harbour</a:t>
            </a:r>
            <a:endParaRPr lang="en-GB" sz="1200" dirty="0">
              <a:solidFill>
                <a:schemeClr val="accent5">
                  <a:lumMod val="50000"/>
                </a:schemeClr>
              </a:solidFill>
            </a:endParaRPr>
          </a:p>
        </p:txBody>
      </p:sp>
    </p:spTree>
    <p:extLst>
      <p:ext uri="{BB962C8B-B14F-4D97-AF65-F5344CB8AC3E}">
        <p14:creationId xmlns:p14="http://schemas.microsoft.com/office/powerpoint/2010/main" val="4258042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305079261"/>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339506343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23664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686363394"/>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23" name="TextBox 5"/>
          <p:cNvSpPr txBox="1">
            <a:spLocks noChangeArrowheads="1"/>
          </p:cNvSpPr>
          <p:nvPr/>
        </p:nvSpPr>
        <p:spPr bwMode="auto">
          <a:xfrm>
            <a:off x="467544" y="2132856"/>
            <a:ext cx="8353425"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ja-JP" altLang="en-GB" sz="3600" b="1" dirty="0" smtClean="0">
                <a:solidFill>
                  <a:srgbClr val="3C8C93"/>
                </a:solidFill>
              </a:rPr>
              <a:t>“</a:t>
            </a:r>
            <a:r>
              <a:rPr lang="en-GB" altLang="ja-JP" sz="3600" b="1" dirty="0" smtClean="0">
                <a:solidFill>
                  <a:srgbClr val="3C8C93"/>
                </a:solidFill>
              </a:rPr>
              <a:t>[T]here </a:t>
            </a:r>
            <a:r>
              <a:rPr lang="en-GB" altLang="ja-JP" sz="3600" b="1" dirty="0">
                <a:solidFill>
                  <a:srgbClr val="3C8C93"/>
                </a:solidFill>
              </a:rPr>
              <a:t>is no need to take account of the concrete effects of an agreement once it appears that it has as its object the prevention, restriction or distortion of competition</a:t>
            </a:r>
            <a:r>
              <a:rPr lang="ja-JP" altLang="en-GB" sz="3600" b="1" dirty="0">
                <a:solidFill>
                  <a:srgbClr val="3C8C93"/>
                </a:solidFill>
              </a:rPr>
              <a:t>”</a:t>
            </a:r>
            <a:r>
              <a:rPr lang="en-GB" altLang="ja-JP" sz="3600" b="1" dirty="0">
                <a:solidFill>
                  <a:srgbClr val="3C8C93"/>
                </a:solidFill>
              </a:rPr>
              <a:t>, </a:t>
            </a:r>
            <a:r>
              <a:rPr lang="en-GB" altLang="ja-JP" sz="3600" b="1" i="1" dirty="0" err="1">
                <a:solidFill>
                  <a:srgbClr val="3C8C93"/>
                </a:solidFill>
              </a:rPr>
              <a:t>Consten</a:t>
            </a:r>
            <a:r>
              <a:rPr lang="en-GB" altLang="ja-JP" sz="3600" b="1" i="1" dirty="0">
                <a:solidFill>
                  <a:srgbClr val="3C8C93"/>
                </a:solidFill>
              </a:rPr>
              <a:t> and </a:t>
            </a:r>
            <a:r>
              <a:rPr lang="en-GB" altLang="ja-JP" sz="3600" b="1" i="1" dirty="0" err="1">
                <a:solidFill>
                  <a:srgbClr val="3C8C93"/>
                </a:solidFill>
              </a:rPr>
              <a:t>Grundig</a:t>
            </a:r>
            <a:endParaRPr lang="en-GB" altLang="ja-JP" sz="3600" b="1" dirty="0">
              <a:solidFill>
                <a:srgbClr val="3C8C93"/>
              </a:solidFill>
            </a:endParaRPr>
          </a:p>
          <a:p>
            <a:pPr eaLnBrk="1" hangingPunct="1"/>
            <a:endParaRPr lang="en-GB" altLang="en-US" sz="1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466890037"/>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4121876012"/>
              </p:ext>
            </p:extLst>
          </p:nvPr>
        </p:nvGraphicFramePr>
        <p:xfrm>
          <a:off x="446088" y="1340768"/>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extBox 1"/>
          <p:cNvSpPr txBox="1"/>
          <p:nvPr/>
        </p:nvSpPr>
        <p:spPr>
          <a:xfrm>
            <a:off x="395288" y="6273800"/>
            <a:ext cx="8280400" cy="522288"/>
          </a:xfrm>
          <a:prstGeom prst="rect">
            <a:avLst/>
          </a:prstGeom>
          <a:noFill/>
        </p:spPr>
        <p:txBody>
          <a:bodyPr>
            <a:spAutoFit/>
          </a:bodyPr>
          <a:lstStyle/>
          <a:p>
            <a:pPr eaLnBrk="0" hangingPunct="0">
              <a:spcBef>
                <a:spcPct val="20000"/>
              </a:spcBef>
              <a:defRPr/>
            </a:pPr>
            <a:r>
              <a:rPr lang="fr-CH" sz="2800" dirty="0" err="1">
                <a:solidFill>
                  <a:schemeClr val="accent1">
                    <a:lumMod val="50000"/>
                  </a:schemeClr>
                </a:solidFill>
                <a:latin typeface="Arial" charset="0"/>
                <a:ea typeface="+mn-ea"/>
              </a:rPr>
              <a:t>Firms</a:t>
            </a:r>
            <a:r>
              <a:rPr lang="fr-CH" sz="2800" dirty="0">
                <a:solidFill>
                  <a:schemeClr val="accent1">
                    <a:lumMod val="50000"/>
                  </a:schemeClr>
                </a:solidFill>
                <a:latin typeface="Arial" charset="0"/>
                <a:ea typeface="+mn-ea"/>
              </a:rPr>
              <a:t> </a:t>
            </a:r>
            <a:r>
              <a:rPr lang="fr-CH" sz="2800" dirty="0" err="1">
                <a:solidFill>
                  <a:schemeClr val="accent1">
                    <a:lumMod val="50000"/>
                  </a:schemeClr>
                </a:solidFill>
                <a:latin typeface="Arial" charset="0"/>
                <a:ea typeface="+mn-ea"/>
              </a:rPr>
              <a:t>may</a:t>
            </a:r>
            <a:r>
              <a:rPr lang="fr-CH" sz="2800" dirty="0">
                <a:solidFill>
                  <a:schemeClr val="accent1">
                    <a:lumMod val="50000"/>
                  </a:schemeClr>
                </a:solidFill>
                <a:latin typeface="Arial" charset="0"/>
                <a:ea typeface="+mn-ea"/>
              </a:rPr>
              <a:t> </a:t>
            </a:r>
            <a:r>
              <a:rPr lang="fr-CH" sz="2800" dirty="0" err="1">
                <a:solidFill>
                  <a:schemeClr val="accent1">
                    <a:lumMod val="50000"/>
                  </a:schemeClr>
                </a:solidFill>
                <a:latin typeface="Arial" charset="0"/>
                <a:ea typeface="+mn-ea"/>
              </a:rPr>
              <a:t>hide</a:t>
            </a:r>
            <a:r>
              <a:rPr lang="fr-CH" sz="2800" dirty="0">
                <a:solidFill>
                  <a:schemeClr val="accent1">
                    <a:lumMod val="50000"/>
                  </a:schemeClr>
                </a:solidFill>
                <a:latin typeface="Arial" charset="0"/>
                <a:ea typeface="+mn-ea"/>
              </a:rPr>
              <a:t> participation in </a:t>
            </a:r>
            <a:r>
              <a:rPr lang="fr-CH" sz="2800" dirty="0" err="1">
                <a:solidFill>
                  <a:schemeClr val="accent1">
                    <a:lumMod val="50000"/>
                  </a:schemeClr>
                </a:solidFill>
                <a:latin typeface="Arial" charset="0"/>
                <a:ea typeface="+mn-ea"/>
              </a:rPr>
              <a:t>such</a:t>
            </a:r>
            <a:r>
              <a:rPr lang="fr-CH" sz="2800" dirty="0">
                <a:solidFill>
                  <a:schemeClr val="accent1">
                    <a:lumMod val="50000"/>
                  </a:schemeClr>
                </a:solidFill>
                <a:latin typeface="Arial" charset="0"/>
                <a:ea typeface="+mn-ea"/>
              </a:rPr>
              <a:t> arrangements </a:t>
            </a:r>
          </a:p>
        </p:txBody>
      </p:sp>
      <p:sp>
        <p:nvSpPr>
          <p:cNvPr id="3" name="TextBox 2"/>
          <p:cNvSpPr txBox="1"/>
          <p:nvPr/>
        </p:nvSpPr>
        <p:spPr>
          <a:xfrm>
            <a:off x="539552" y="2398975"/>
            <a:ext cx="3384376" cy="646331"/>
          </a:xfrm>
          <a:prstGeom prst="rect">
            <a:avLst/>
          </a:prstGeom>
          <a:noFill/>
        </p:spPr>
        <p:txBody>
          <a:bodyPr wrap="square" rtlCol="0">
            <a:spAutoFit/>
          </a:bodyPr>
          <a:lstStyle/>
          <a:p>
            <a:pPr lvl="0"/>
            <a:r>
              <a:rPr lang="en-GB" i="1" dirty="0">
                <a:solidFill>
                  <a:schemeClr val="accent5">
                    <a:lumMod val="50000"/>
                  </a:schemeClr>
                </a:solidFill>
              </a:rPr>
              <a:t>Prohibited unless </a:t>
            </a:r>
            <a:r>
              <a:rPr lang="en-GB" b="1" i="1" dirty="0">
                <a:solidFill>
                  <a:schemeClr val="accent5">
                    <a:lumMod val="50000"/>
                  </a:schemeClr>
                </a:solidFill>
              </a:rPr>
              <a:t>satisfy the conditions of Art 101(3</a:t>
            </a:r>
            <a:r>
              <a:rPr lang="en-GB" i="1" dirty="0">
                <a:solidFill>
                  <a:schemeClr val="accent5">
                    <a:lumMod val="50000"/>
                  </a:schemeClr>
                </a:solidFill>
              </a:rPr>
              <a:t>) </a:t>
            </a:r>
          </a:p>
        </p:txBody>
      </p:sp>
      <p:sp>
        <p:nvSpPr>
          <p:cNvPr id="6" name="TextBox 5"/>
          <p:cNvSpPr txBox="1"/>
          <p:nvPr/>
        </p:nvSpPr>
        <p:spPr>
          <a:xfrm>
            <a:off x="5004021" y="2398975"/>
            <a:ext cx="4114403" cy="646331"/>
          </a:xfrm>
          <a:prstGeom prst="rect">
            <a:avLst/>
          </a:prstGeom>
          <a:noFill/>
        </p:spPr>
        <p:txBody>
          <a:bodyPr wrap="square" rtlCol="0">
            <a:spAutoFit/>
          </a:bodyPr>
          <a:lstStyle/>
          <a:p>
            <a:pPr lvl="0"/>
            <a:r>
              <a:rPr lang="en-GB" i="1" dirty="0">
                <a:solidFill>
                  <a:schemeClr val="accent5">
                    <a:lumMod val="50000"/>
                  </a:schemeClr>
                </a:solidFill>
              </a:rPr>
              <a:t>A</a:t>
            </a:r>
            <a:r>
              <a:rPr lang="en-GB" i="1" dirty="0" smtClean="0">
                <a:solidFill>
                  <a:schemeClr val="accent5">
                    <a:lumMod val="50000"/>
                  </a:schemeClr>
                </a:solidFill>
              </a:rPr>
              <a:t>ll </a:t>
            </a:r>
            <a:r>
              <a:rPr lang="en-GB" i="1" dirty="0">
                <a:solidFill>
                  <a:schemeClr val="accent5">
                    <a:lumMod val="50000"/>
                  </a:schemeClr>
                </a:solidFill>
              </a:rPr>
              <a:t>agreements capable of satisfying the conditions of Article 101(3), </a:t>
            </a:r>
            <a:r>
              <a:rPr lang="en-GB" i="1" dirty="0" err="1">
                <a:solidFill>
                  <a:schemeClr val="accent5">
                    <a:lumMod val="50000"/>
                  </a:schemeClr>
                </a:solidFill>
              </a:rPr>
              <a:t>GSK</a:t>
            </a:r>
            <a:endParaRPr lang="en-GB" i="1"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494322219"/>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Content Placeholder 1"/>
          <p:cNvGraphicFramePr>
            <a:graphicFrameLocks noGrp="1"/>
          </p:cNvGraphicFramePr>
          <p:nvPr>
            <p:ph idx="1"/>
            <p:extLst>
              <p:ext uri="{D42A27DB-BD31-4B8C-83A1-F6EECF244321}">
                <p14:modId xmlns:p14="http://schemas.microsoft.com/office/powerpoint/2010/main" val="4018848479"/>
              </p:ext>
            </p:extLst>
          </p:nvPr>
        </p:nvGraphicFramePr>
        <p:xfrm>
          <a:off x="457200" y="1268413"/>
          <a:ext cx="8229600" cy="52562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035673768"/>
              </p:ext>
            </p:extLst>
          </p:nvPr>
        </p:nvGraphicFramePr>
        <p:xfrm>
          <a:off x="685800" y="2130425"/>
          <a:ext cx="7772400" cy="1470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1357394722"/>
              </p:ext>
            </p:extLst>
          </p:nvPr>
        </p:nvGraphicFramePr>
        <p:xfrm>
          <a:off x="1371600" y="3886200"/>
          <a:ext cx="6400800" cy="1752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194154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019550411"/>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1296710806"/>
              </p:ext>
            </p:extLst>
          </p:nvPr>
        </p:nvGraphicFramePr>
        <p:xfrm>
          <a:off x="493204" y="1340768"/>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extBox 4"/>
          <p:cNvSpPr txBox="1"/>
          <p:nvPr/>
        </p:nvSpPr>
        <p:spPr>
          <a:xfrm>
            <a:off x="179512" y="6021288"/>
            <a:ext cx="8856984" cy="923330"/>
          </a:xfrm>
          <a:prstGeom prst="rect">
            <a:avLst/>
          </a:prstGeom>
          <a:noFill/>
        </p:spPr>
        <p:txBody>
          <a:bodyPr wrap="square" rtlCol="0">
            <a:spAutoFit/>
          </a:bodyPr>
          <a:lstStyle/>
          <a:p>
            <a:r>
              <a:rPr lang="en-GB" b="1" i="1" dirty="0" smtClean="0">
                <a:solidFill>
                  <a:schemeClr val="accent5">
                    <a:lumMod val="50000"/>
                  </a:schemeClr>
                </a:solidFill>
              </a:rPr>
              <a:t>While </a:t>
            </a:r>
            <a:r>
              <a:rPr lang="en-GB" b="1" i="1" dirty="0">
                <a:solidFill>
                  <a:schemeClr val="accent5">
                    <a:lumMod val="50000"/>
                  </a:schemeClr>
                </a:solidFill>
              </a:rPr>
              <a:t>legal systems must rely on </a:t>
            </a:r>
            <a:r>
              <a:rPr lang="en-GB" b="1" i="1" dirty="0" smtClean="0">
                <a:solidFill>
                  <a:schemeClr val="accent5">
                    <a:lumMod val="50000"/>
                  </a:schemeClr>
                </a:solidFill>
              </a:rPr>
              <a:t>clear</a:t>
            </a:r>
            <a:r>
              <a:rPr lang="en-GB" b="1" i="1" dirty="0">
                <a:solidFill>
                  <a:schemeClr val="accent5">
                    <a:lumMod val="50000"/>
                  </a:schemeClr>
                </a:solidFill>
              </a:rPr>
              <a:t>, administrable bright-line rules against obviously anticompetitive </a:t>
            </a:r>
            <a:r>
              <a:rPr lang="en-GB" b="1" i="1" dirty="0" smtClean="0">
                <a:solidFill>
                  <a:schemeClr val="accent5">
                    <a:lumMod val="50000"/>
                  </a:schemeClr>
                </a:solidFill>
              </a:rPr>
              <a:t>conduct, such rules should </a:t>
            </a:r>
            <a:r>
              <a:rPr lang="en-GB" b="1" i="1" dirty="0">
                <a:solidFill>
                  <a:schemeClr val="accent5">
                    <a:lumMod val="50000"/>
                  </a:schemeClr>
                </a:solidFill>
              </a:rPr>
              <a:t>be drawn on the basis of accepted economic principles so </a:t>
            </a:r>
            <a:r>
              <a:rPr lang="en-GB" b="1" i="1" dirty="0" smtClean="0">
                <a:solidFill>
                  <a:schemeClr val="accent5">
                    <a:lumMod val="50000"/>
                  </a:schemeClr>
                </a:solidFill>
              </a:rPr>
              <a:t>yields </a:t>
            </a:r>
            <a:r>
              <a:rPr lang="en-GB" b="1" i="1" dirty="0">
                <a:solidFill>
                  <a:schemeClr val="accent5">
                    <a:lumMod val="50000"/>
                  </a:schemeClr>
                </a:solidFill>
              </a:rPr>
              <a:t>minimal costs from false </a:t>
            </a:r>
            <a:r>
              <a:rPr lang="en-GB" b="1" i="1" dirty="0" smtClean="0">
                <a:solidFill>
                  <a:schemeClr val="accent5">
                    <a:lumMod val="50000"/>
                  </a:schemeClr>
                </a:solidFill>
              </a:rPr>
              <a:t>positives</a:t>
            </a:r>
            <a:endParaRPr lang="en-GB" b="1" i="1" dirty="0">
              <a:solidFill>
                <a:schemeClr val="accent5">
                  <a:lumMod val="50000"/>
                </a:schemeClr>
              </a:solidFill>
            </a:endParaRPr>
          </a:p>
        </p:txBody>
      </p:sp>
    </p:spTree>
    <p:extLst>
      <p:ext uri="{BB962C8B-B14F-4D97-AF65-F5344CB8AC3E}">
        <p14:creationId xmlns:p14="http://schemas.microsoft.com/office/powerpoint/2010/main" val="8508825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283272974"/>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3908331585"/>
              </p:ext>
            </p:extLst>
          </p:nvPr>
        </p:nvGraphicFramePr>
        <p:xfrm>
          <a:off x="457200" y="1600200"/>
          <a:ext cx="8229600" cy="45651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extBox 1"/>
          <p:cNvSpPr txBox="1"/>
          <p:nvPr/>
        </p:nvSpPr>
        <p:spPr>
          <a:xfrm>
            <a:off x="683568" y="6159260"/>
            <a:ext cx="7056784" cy="369332"/>
          </a:xfrm>
          <a:prstGeom prst="rect">
            <a:avLst/>
          </a:prstGeom>
          <a:noFill/>
        </p:spPr>
        <p:txBody>
          <a:bodyPr wrap="square" rtlCol="0">
            <a:spAutoFit/>
          </a:bodyPr>
          <a:lstStyle/>
          <a:p>
            <a:r>
              <a:rPr lang="en-GB" b="1" i="1" dirty="0">
                <a:solidFill>
                  <a:schemeClr val="accent5">
                    <a:lumMod val="50000"/>
                  </a:schemeClr>
                </a:solidFill>
              </a:rPr>
              <a:t>P</a:t>
            </a:r>
            <a:r>
              <a:rPr lang="en-GB" b="1" i="1" dirty="0" smtClean="0">
                <a:solidFill>
                  <a:schemeClr val="accent5">
                    <a:lumMod val="50000"/>
                  </a:schemeClr>
                </a:solidFill>
              </a:rPr>
              <a:t>arallels with inchoate </a:t>
            </a:r>
            <a:r>
              <a:rPr lang="en-GB" b="1" i="1" dirty="0">
                <a:solidFill>
                  <a:schemeClr val="accent5">
                    <a:lumMod val="50000"/>
                  </a:schemeClr>
                </a:solidFill>
              </a:rPr>
              <a:t>offences (‘attempts’) in criminal </a:t>
            </a:r>
            <a:r>
              <a:rPr lang="en-GB" b="1" i="1" dirty="0" smtClean="0">
                <a:solidFill>
                  <a:schemeClr val="accent5">
                    <a:lumMod val="50000"/>
                  </a:schemeClr>
                </a:solidFill>
              </a:rPr>
              <a:t>law?</a:t>
            </a:r>
            <a:endParaRPr lang="en-GB" b="1" i="1"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01024920"/>
              </p:ext>
            </p:extLst>
          </p:nvPr>
        </p:nvGraphicFramePr>
        <p:xfrm>
          <a:off x="685800" y="2130425"/>
          <a:ext cx="7772400" cy="1470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ubtitle 6"/>
          <p:cNvSpPr>
            <a:spLocks noGrp="1"/>
          </p:cNvSpPr>
          <p:nvPr>
            <p:ph type="subTitle" idx="1"/>
          </p:nvPr>
        </p:nvSpPr>
        <p:spPr/>
        <p:txBody>
          <a:bodyPr/>
          <a:lstStyle/>
          <a:p>
            <a:endParaRPr lang="en-GB"/>
          </a:p>
        </p:txBody>
      </p:sp>
    </p:spTree>
    <p:extLst>
      <p:ext uri="{BB962C8B-B14F-4D97-AF65-F5344CB8AC3E}">
        <p14:creationId xmlns:p14="http://schemas.microsoft.com/office/powerpoint/2010/main" val="118474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87672771"/>
              </p:ext>
            </p:extLst>
          </p:nvPr>
        </p:nvGraphicFramePr>
        <p:xfrm>
          <a:off x="395536" y="1844824"/>
          <a:ext cx="8301608"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3490" name="TextBox 2"/>
          <p:cNvSpPr txBox="1">
            <a:spLocks noChangeArrowheads="1"/>
          </p:cNvSpPr>
          <p:nvPr/>
        </p:nvSpPr>
        <p:spPr bwMode="auto">
          <a:xfrm>
            <a:off x="395288" y="620713"/>
            <a:ext cx="84978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dirty="0" smtClean="0"/>
              <a:t>Case </a:t>
            </a:r>
            <a:r>
              <a:rPr lang="en-GB" altLang="en-US" dirty="0"/>
              <a:t>law establishes that the following </a:t>
            </a:r>
            <a:r>
              <a:rPr lang="en-GB" altLang="en-US" dirty="0" smtClean="0"/>
              <a:t>arrangements </a:t>
            </a:r>
            <a:r>
              <a:rPr lang="en-GB" altLang="en-US" dirty="0"/>
              <a:t>are </a:t>
            </a:r>
            <a:r>
              <a:rPr lang="en-GB" altLang="en-US" dirty="0" smtClean="0"/>
              <a:t>very likely </a:t>
            </a:r>
            <a:r>
              <a:rPr lang="en-GB" altLang="en-US" dirty="0"/>
              <a:t>to be found to </a:t>
            </a:r>
            <a:r>
              <a:rPr lang="en-GB" altLang="en-US" dirty="0" smtClean="0"/>
              <a:t>constitute obvious restrictions:</a:t>
            </a:r>
            <a:endParaRPr lang="en-GB" altLang="en-US" dirty="0"/>
          </a:p>
        </p:txBody>
      </p:sp>
      <p:sp>
        <p:nvSpPr>
          <p:cNvPr id="3" name="TextBox 2"/>
          <p:cNvSpPr txBox="1"/>
          <p:nvPr/>
        </p:nvSpPr>
        <p:spPr>
          <a:xfrm>
            <a:off x="251519" y="5661248"/>
            <a:ext cx="8641655" cy="646331"/>
          </a:xfrm>
          <a:prstGeom prst="rect">
            <a:avLst/>
          </a:prstGeom>
          <a:noFill/>
        </p:spPr>
        <p:txBody>
          <a:bodyPr wrap="square" rtlCol="0">
            <a:spAutoFit/>
          </a:bodyPr>
          <a:lstStyle/>
          <a:p>
            <a:r>
              <a:rPr lang="en-US" i="1" dirty="0" smtClean="0">
                <a:solidFill>
                  <a:schemeClr val="accent1">
                    <a:lumMod val="50000"/>
                  </a:schemeClr>
                </a:solidFill>
              </a:rPr>
              <a:t>But this is just the </a:t>
            </a:r>
            <a:r>
              <a:rPr lang="en-US" b="1" i="1" dirty="0" smtClean="0">
                <a:solidFill>
                  <a:schemeClr val="accent1">
                    <a:lumMod val="50000"/>
                  </a:schemeClr>
                </a:solidFill>
              </a:rPr>
              <a:t>starting point</a:t>
            </a:r>
            <a:r>
              <a:rPr lang="en-US" i="1" dirty="0" smtClean="0">
                <a:solidFill>
                  <a:schemeClr val="accent1">
                    <a:lumMod val="50000"/>
                  </a:schemeClr>
                </a:solidFill>
              </a:rPr>
              <a:t>: examination of objective and context may be relevant and may demand contraction, or expansion, of the category </a:t>
            </a:r>
            <a:endParaRPr lang="en-US"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452438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938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06233353"/>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3423855468"/>
              </p:ext>
            </p:extLst>
          </p:nvPr>
        </p:nvGraphicFramePr>
        <p:xfrm>
          <a:off x="457200" y="1298946"/>
          <a:ext cx="8229600" cy="53704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p:cNvSpPr txBox="1"/>
          <p:nvPr/>
        </p:nvSpPr>
        <p:spPr>
          <a:xfrm>
            <a:off x="107504" y="6175993"/>
            <a:ext cx="8640960" cy="923330"/>
          </a:xfrm>
          <a:prstGeom prst="rect">
            <a:avLst/>
          </a:prstGeom>
          <a:noFill/>
        </p:spPr>
        <p:txBody>
          <a:bodyPr wrap="square" rtlCol="0">
            <a:spAutoFit/>
          </a:bodyPr>
          <a:lstStyle/>
          <a:p>
            <a:pPr lvl="0"/>
            <a:r>
              <a:rPr lang="en-GB" b="1" i="1" dirty="0">
                <a:solidFill>
                  <a:schemeClr val="accent5">
                    <a:lumMod val="50000"/>
                  </a:schemeClr>
                </a:solidFill>
              </a:rPr>
              <a:t>Likely impact on competition/ consumers operates as guide – most reduce consumer welfare and never increase it</a:t>
            </a:r>
          </a:p>
          <a:p>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549122516"/>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365320785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039447682"/>
              </p:ext>
            </p:extLst>
          </p:nvPr>
        </p:nvGraphicFramePr>
        <p:xfrm>
          <a:off x="685800" y="2130425"/>
          <a:ext cx="7772400" cy="1470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547860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 Placeholder 8"/>
          <p:cNvSpPr>
            <a:spLocks noGrp="1"/>
          </p:cNvSpPr>
          <p:nvPr>
            <p:ph type="body" sz="half" idx="2"/>
          </p:nvPr>
        </p:nvSpPr>
        <p:spPr/>
        <p:txBody>
          <a:bodyPr>
            <a:normAutofit fontScale="92500" lnSpcReduction="20000"/>
          </a:bodyPr>
          <a:lstStyle/>
          <a:p>
            <a:pPr>
              <a:defRPr/>
            </a:pPr>
            <a:r>
              <a:rPr lang="en-GB" sz="2000" dirty="0" smtClean="0">
                <a:ea typeface="+mn-ea"/>
              </a:rPr>
              <a:t>The rule was liable to limit production and technical development</a:t>
            </a:r>
          </a:p>
          <a:p>
            <a:pPr eaLnBrk="1" hangingPunct="1">
              <a:defRPr/>
            </a:pPr>
            <a:r>
              <a:rPr lang="en-GB" sz="2000" dirty="0" smtClean="0">
                <a:ea typeface="+mn-ea"/>
              </a:rPr>
              <a:t>The rule was designed to ensure that the rules of professional conduct for members of the Bar were complied with</a:t>
            </a:r>
          </a:p>
          <a:p>
            <a:pPr eaLnBrk="1" hangingPunct="1">
              <a:defRPr/>
            </a:pPr>
            <a:r>
              <a:rPr lang="en-GB" sz="2000" b="1" dirty="0" smtClean="0">
                <a:solidFill>
                  <a:srgbClr val="92D050"/>
                </a:solidFill>
                <a:ea typeface="+mn-ea"/>
              </a:rPr>
              <a:t>Despite its inherent restrictive effects it could reasonably be considered necessary to ensure the proper practice of the legal profession as organised in the NL</a:t>
            </a:r>
          </a:p>
          <a:p>
            <a:pPr eaLnBrk="1" hangingPunct="1">
              <a:defRPr/>
            </a:pPr>
            <a:r>
              <a:rPr lang="en-GB" sz="2000" b="1" dirty="0" smtClean="0">
                <a:solidFill>
                  <a:srgbClr val="92D050"/>
                </a:solidFill>
                <a:ea typeface="+mn-ea"/>
              </a:rPr>
              <a:t>The </a:t>
            </a:r>
            <a:r>
              <a:rPr lang="en-GB" sz="2000" b="1" dirty="0" err="1" smtClean="0">
                <a:solidFill>
                  <a:srgbClr val="92D050"/>
                </a:solidFill>
                <a:ea typeface="+mn-ea"/>
              </a:rPr>
              <a:t>ECJ</a:t>
            </a:r>
            <a:r>
              <a:rPr lang="en-GB" sz="2000" b="1" dirty="0" smtClean="0">
                <a:solidFill>
                  <a:srgbClr val="92D050"/>
                </a:solidFill>
                <a:ea typeface="+mn-ea"/>
              </a:rPr>
              <a:t> held that the </a:t>
            </a:r>
            <a:r>
              <a:rPr lang="en-GB" sz="2000" b="1" dirty="0" err="1" smtClean="0">
                <a:solidFill>
                  <a:srgbClr val="92D050"/>
                </a:solidFill>
                <a:ea typeface="+mn-ea"/>
              </a:rPr>
              <a:t>regs</a:t>
            </a:r>
            <a:r>
              <a:rPr lang="en-GB" sz="2000" b="1" dirty="0" smtClean="0">
                <a:solidFill>
                  <a:srgbClr val="92D050"/>
                </a:solidFill>
                <a:ea typeface="+mn-ea"/>
              </a:rPr>
              <a:t> did not infringe Article 101(1)</a:t>
            </a:r>
          </a:p>
          <a:p>
            <a:pPr>
              <a:defRPr/>
            </a:pPr>
            <a:endParaRPr lang="en-GB" sz="2000" dirty="0" smtClean="0">
              <a:ea typeface="+mn-ea"/>
            </a:endParaRPr>
          </a:p>
          <a:p>
            <a:pPr>
              <a:defRPr/>
            </a:pPr>
            <a:endParaRPr lang="en-GB" dirty="0">
              <a:ea typeface="+mn-ea"/>
            </a:endParaRPr>
          </a:p>
        </p:txBody>
      </p:sp>
      <p:graphicFrame>
        <p:nvGraphicFramePr>
          <p:cNvPr id="3" name="Diagram 2"/>
          <p:cNvGraphicFramePr/>
          <p:nvPr>
            <p:extLst>
              <p:ext uri="{D42A27DB-BD31-4B8C-83A1-F6EECF244321}">
                <p14:modId xmlns:p14="http://schemas.microsoft.com/office/powerpoint/2010/main" val="2553209787"/>
              </p:ext>
            </p:extLst>
          </p:nvPr>
        </p:nvGraphicFramePr>
        <p:xfrm>
          <a:off x="395536" y="0"/>
          <a:ext cx="8424936" cy="6463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266386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r>
              <a:rPr lang="en-US">
                <a:latin typeface="Arial" charset="0"/>
              </a:rPr>
              <a:t>Groupement de Cartes Bancaires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10233959"/>
              </p:ext>
            </p:extLst>
          </p:nvPr>
        </p:nvGraphicFramePr>
        <p:xfrm>
          <a:off x="457200" y="1600200"/>
          <a:ext cx="8229600" cy="4205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79512" y="5805264"/>
            <a:ext cx="8856984" cy="923330"/>
          </a:xfrm>
          <a:prstGeom prst="rect">
            <a:avLst/>
          </a:prstGeom>
          <a:noFill/>
        </p:spPr>
        <p:txBody>
          <a:bodyPr wrap="square" rtlCol="0">
            <a:spAutoFit/>
          </a:bodyPr>
          <a:lstStyle/>
          <a:p>
            <a:r>
              <a:rPr lang="en-GB" i="1" dirty="0" smtClean="0">
                <a:solidFill>
                  <a:schemeClr val="accent5">
                    <a:lumMod val="50000"/>
                  </a:schemeClr>
                </a:solidFill>
              </a:rPr>
              <a:t>GC in fact assessed potential effects thereby indicating that the measures cannot be considered by their very nature harmful to the proper functioning of normal competition</a:t>
            </a:r>
            <a:endParaRPr lang="en-GB" i="1" dirty="0">
              <a:solidFill>
                <a:schemeClr val="accent5">
                  <a:lumMod val="50000"/>
                </a:schemeClr>
              </a:solidFill>
            </a:endParaRPr>
          </a:p>
        </p:txBody>
      </p:sp>
    </p:spTree>
    <p:extLst>
      <p:ext uri="{BB962C8B-B14F-4D97-AF65-F5344CB8AC3E}">
        <p14:creationId xmlns:p14="http://schemas.microsoft.com/office/powerpoint/2010/main" val="24188729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Content Placeholder 1"/>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508658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745231651"/>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327129652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949649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073688863"/>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9" name="Content Placeholder 18"/>
          <p:cNvGraphicFramePr>
            <a:graphicFrameLocks noGrp="1"/>
          </p:cNvGraphicFramePr>
          <p:nvPr>
            <p:ph sz="half" idx="2"/>
            <p:extLst>
              <p:ext uri="{D42A27DB-BD31-4B8C-83A1-F6EECF244321}">
                <p14:modId xmlns:p14="http://schemas.microsoft.com/office/powerpoint/2010/main" val="1207001489"/>
              </p:ext>
            </p:extLst>
          </p:nvPr>
        </p:nvGraphicFramePr>
        <p:xfrm>
          <a:off x="4648200" y="1600200"/>
          <a:ext cx="4038600" cy="47811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tangle 7"/>
          <p:cNvSpPr/>
          <p:nvPr/>
        </p:nvSpPr>
        <p:spPr>
          <a:xfrm>
            <a:off x="539750" y="2852738"/>
            <a:ext cx="1368425"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Issuing Bank (I)</a:t>
            </a:r>
          </a:p>
        </p:txBody>
      </p:sp>
      <p:sp>
        <p:nvSpPr>
          <p:cNvPr id="11" name="Rectangle 10"/>
          <p:cNvSpPr/>
          <p:nvPr/>
        </p:nvSpPr>
        <p:spPr>
          <a:xfrm>
            <a:off x="2484438" y="2852738"/>
            <a:ext cx="1366837"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Acquiring Bank (A)</a:t>
            </a:r>
          </a:p>
        </p:txBody>
      </p:sp>
      <p:sp>
        <p:nvSpPr>
          <p:cNvPr id="12" name="Rectangle 11"/>
          <p:cNvSpPr/>
          <p:nvPr/>
        </p:nvSpPr>
        <p:spPr>
          <a:xfrm>
            <a:off x="611188" y="4292600"/>
            <a:ext cx="1368425"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Card Holder</a:t>
            </a:r>
          </a:p>
        </p:txBody>
      </p:sp>
      <p:sp>
        <p:nvSpPr>
          <p:cNvPr id="13" name="Rectangle 12"/>
          <p:cNvSpPr/>
          <p:nvPr/>
        </p:nvSpPr>
        <p:spPr>
          <a:xfrm>
            <a:off x="2484438" y="4292600"/>
            <a:ext cx="1366837" cy="865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Merchant</a:t>
            </a:r>
          </a:p>
        </p:txBody>
      </p:sp>
      <p:sp>
        <p:nvSpPr>
          <p:cNvPr id="10" name="Up Arrow 9"/>
          <p:cNvSpPr/>
          <p:nvPr/>
        </p:nvSpPr>
        <p:spPr>
          <a:xfrm>
            <a:off x="3132138" y="3789363"/>
            <a:ext cx="71437" cy="5032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Left Arrow 13"/>
          <p:cNvSpPr/>
          <p:nvPr/>
        </p:nvSpPr>
        <p:spPr>
          <a:xfrm>
            <a:off x="1979613" y="3284538"/>
            <a:ext cx="504825" cy="460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Right Arrow 14"/>
          <p:cNvSpPr/>
          <p:nvPr/>
        </p:nvSpPr>
        <p:spPr>
          <a:xfrm>
            <a:off x="2051050" y="4724400"/>
            <a:ext cx="360363"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Down Arrow 15"/>
          <p:cNvSpPr/>
          <p:nvPr/>
        </p:nvSpPr>
        <p:spPr>
          <a:xfrm>
            <a:off x="1116013" y="3789363"/>
            <a:ext cx="71437"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1691" name="TextBox 16"/>
          <p:cNvSpPr txBox="1">
            <a:spLocks noChangeArrowheads="1"/>
          </p:cNvSpPr>
          <p:nvPr/>
        </p:nvSpPr>
        <p:spPr bwMode="auto">
          <a:xfrm>
            <a:off x="1835150" y="2924175"/>
            <a:ext cx="539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a:t>MIF</a:t>
            </a:r>
          </a:p>
        </p:txBody>
      </p:sp>
      <p:sp>
        <p:nvSpPr>
          <p:cNvPr id="71692" name="TextBox 17"/>
          <p:cNvSpPr txBox="1">
            <a:spLocks noChangeArrowheads="1"/>
          </p:cNvSpPr>
          <p:nvPr/>
        </p:nvSpPr>
        <p:spPr bwMode="auto">
          <a:xfrm>
            <a:off x="755650" y="1916113"/>
            <a:ext cx="2952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t>Agreement to fix MIF paid by A to I in Visa system</a:t>
            </a:r>
          </a:p>
        </p:txBody>
      </p:sp>
      <p:sp>
        <p:nvSpPr>
          <p:cNvPr id="2" name="TextBox 1"/>
          <p:cNvSpPr txBox="1"/>
          <p:nvPr/>
        </p:nvSpPr>
        <p:spPr>
          <a:xfrm>
            <a:off x="250825" y="5445125"/>
            <a:ext cx="4321175" cy="1200150"/>
          </a:xfrm>
          <a:prstGeom prst="rect">
            <a:avLst/>
          </a:prstGeom>
          <a:noFill/>
        </p:spPr>
        <p:txBody>
          <a:bodyPr>
            <a:spAutoFit/>
          </a:bodyPr>
          <a:lstStyle/>
          <a:p>
            <a:pPr>
              <a:defRPr/>
            </a:pPr>
            <a:r>
              <a:rPr lang="en-US" b="1" dirty="0">
                <a:solidFill>
                  <a:schemeClr val="accent5">
                    <a:lumMod val="50000"/>
                  </a:schemeClr>
                </a:solidFill>
                <a:cs typeface="Arial" charset="0"/>
              </a:rPr>
              <a:t>Staff Working Doc: Commission – joint setting of MIFs by banks in payment system is restrictive of competition by object </a:t>
            </a:r>
          </a:p>
        </p:txBody>
      </p:sp>
    </p:spTree>
    <p:extLst>
      <p:ext uri="{BB962C8B-B14F-4D97-AF65-F5344CB8AC3E}">
        <p14:creationId xmlns:p14="http://schemas.microsoft.com/office/powerpoint/2010/main" val="42840860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929570674"/>
              </p:ext>
            </p:extLst>
          </p:nvPr>
        </p:nvGraphicFramePr>
        <p:xfrm>
          <a:off x="685800" y="2130425"/>
          <a:ext cx="7772400" cy="1470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ubtitle 5"/>
          <p:cNvSpPr>
            <a:spLocks noGrp="1"/>
          </p:cNvSpPr>
          <p:nvPr>
            <p:ph type="subTitle" idx="1"/>
          </p:nvPr>
        </p:nvSpPr>
        <p:spPr/>
        <p:txBody>
          <a:bodyPr/>
          <a:lstStyle/>
          <a:p>
            <a:r>
              <a:rPr lang="en-GB" dirty="0" smtClean="0"/>
              <a:t>Expanding the object category</a:t>
            </a:r>
            <a:endParaRPr lang="en-GB" dirty="0"/>
          </a:p>
        </p:txBody>
      </p:sp>
    </p:spTree>
    <p:extLst>
      <p:ext uri="{BB962C8B-B14F-4D97-AF65-F5344CB8AC3E}">
        <p14:creationId xmlns:p14="http://schemas.microsoft.com/office/powerpoint/2010/main" val="26212283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95872742"/>
              </p:ext>
            </p:extLst>
          </p:nvPr>
        </p:nvGraphicFramePr>
        <p:xfrm>
          <a:off x="457200" y="404664"/>
          <a:ext cx="8229600" cy="5721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314083746"/>
              </p:ext>
            </p:extLst>
          </p:nvPr>
        </p:nvGraphicFramePr>
        <p:xfrm>
          <a:off x="685800" y="2130425"/>
          <a:ext cx="7772400" cy="1470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16434540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900003914"/>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337830048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464129305"/>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729623336"/>
              </p:ext>
            </p:extLst>
          </p:nvPr>
        </p:nvGraphicFramePr>
        <p:xfrm>
          <a:off x="685800" y="2130425"/>
          <a:ext cx="7772400" cy="1470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10567514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822763420"/>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39693971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042322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691385368"/>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4148733577"/>
              </p:ext>
            </p:extLst>
          </p:nvPr>
        </p:nvGraphicFramePr>
        <p:xfrm>
          <a:off x="395536" y="1412776"/>
          <a:ext cx="8229600" cy="49971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1220827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4"/>
          <p:cNvSpPr>
            <a:spLocks noGrp="1"/>
          </p:cNvSpPr>
          <p:nvPr>
            <p:ph type="title"/>
          </p:nvPr>
        </p:nvSpPr>
        <p:spPr/>
        <p:txBody>
          <a:bodyPr>
            <a:normAutofit fontScale="90000"/>
          </a:bodyPr>
          <a:lstStyle/>
          <a:p>
            <a:r>
              <a:rPr lang="en-GB" dirty="0" smtClean="0"/>
              <a:t>Predatory pricing and </a:t>
            </a:r>
            <a:r>
              <a:rPr lang="en-GB" i="1" dirty="0" err="1" smtClean="0"/>
              <a:t>AKZO</a:t>
            </a:r>
            <a:r>
              <a:rPr lang="en-GB" dirty="0" smtClean="0"/>
              <a:t>, </a:t>
            </a:r>
            <a:r>
              <a:rPr lang="en-GB" dirty="0" err="1" smtClean="0"/>
              <a:t>ECJ</a:t>
            </a:r>
            <a:endParaRPr lang="en-GB" i="1" dirty="0" smtClean="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64991848"/>
              </p:ext>
            </p:extLst>
          </p:nvPr>
        </p:nvGraphicFramePr>
        <p:xfrm>
          <a:off x="467544" y="141277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60312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GB" i="1" smtClean="0"/>
              <a:t>AKZO</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930524"/>
              </p:ext>
            </p:extLst>
          </p:nvPr>
        </p:nvGraphicFramePr>
        <p:xfrm>
          <a:off x="467544" y="1268760"/>
          <a:ext cx="8229600"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5117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585004025"/>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Content Placeholder 1"/>
          <p:cNvGraphicFramePr>
            <a:graphicFrameLocks noGrp="1"/>
          </p:cNvGraphicFramePr>
          <p:nvPr>
            <p:ph idx="1"/>
            <p:extLst>
              <p:ext uri="{D42A27DB-BD31-4B8C-83A1-F6EECF244321}">
                <p14:modId xmlns:p14="http://schemas.microsoft.com/office/powerpoint/2010/main" val="20513072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569275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Intel</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6289563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28142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General Court in </a:t>
            </a:r>
            <a:r>
              <a:rPr lang="en-GB" i="1" dirty="0" smtClean="0"/>
              <a:t>Intel</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8233681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07504" y="5733256"/>
            <a:ext cx="8352928" cy="1477328"/>
          </a:xfrm>
          <a:prstGeom prst="rect">
            <a:avLst/>
          </a:prstGeom>
          <a:noFill/>
        </p:spPr>
        <p:txBody>
          <a:bodyPr wrap="square" rtlCol="0">
            <a:spAutoFit/>
          </a:bodyPr>
          <a:lstStyle/>
          <a:p>
            <a:pPr lvl="0"/>
            <a:r>
              <a:rPr lang="en-GB" b="1" i="1" dirty="0" smtClean="0">
                <a:solidFill>
                  <a:schemeClr val="accent5">
                    <a:lumMod val="75000"/>
                  </a:schemeClr>
                </a:solidFill>
              </a:rPr>
              <a:t>Reconcilable with </a:t>
            </a:r>
            <a:r>
              <a:rPr lang="en-GB" b="1" i="1" dirty="0" err="1" smtClean="0">
                <a:solidFill>
                  <a:schemeClr val="accent5">
                    <a:lumMod val="75000"/>
                  </a:schemeClr>
                </a:solidFill>
              </a:rPr>
              <a:t>Delimitis</a:t>
            </a:r>
            <a:r>
              <a:rPr lang="en-GB" b="1" i="1" dirty="0" smtClean="0">
                <a:solidFill>
                  <a:schemeClr val="accent5">
                    <a:lumMod val="75000"/>
                  </a:schemeClr>
                </a:solidFill>
              </a:rPr>
              <a:t> (same </a:t>
            </a:r>
            <a:r>
              <a:rPr lang="en-GB" b="1" i="1" dirty="0">
                <a:solidFill>
                  <a:schemeClr val="accent5">
                    <a:lumMod val="75000"/>
                  </a:schemeClr>
                </a:solidFill>
              </a:rPr>
              <a:t>conduct </a:t>
            </a:r>
            <a:r>
              <a:rPr lang="en-GB" b="1" i="1" dirty="0" smtClean="0">
                <a:solidFill>
                  <a:schemeClr val="accent5">
                    <a:lumMod val="75000"/>
                  </a:schemeClr>
                </a:solidFill>
              </a:rPr>
              <a:t>not restrictive of competition by object under </a:t>
            </a:r>
            <a:r>
              <a:rPr lang="en-GB" b="1" i="1" dirty="0">
                <a:solidFill>
                  <a:schemeClr val="accent5">
                    <a:lumMod val="75000"/>
                  </a:schemeClr>
                </a:solidFill>
              </a:rPr>
              <a:t>Article </a:t>
            </a:r>
            <a:r>
              <a:rPr lang="en-GB" b="1" i="1" dirty="0" smtClean="0">
                <a:solidFill>
                  <a:schemeClr val="accent5">
                    <a:lumMod val="75000"/>
                  </a:schemeClr>
                </a:solidFill>
              </a:rPr>
              <a:t>101)? GC justified </a:t>
            </a:r>
            <a:r>
              <a:rPr lang="en-GB" b="1" i="1" dirty="0">
                <a:solidFill>
                  <a:schemeClr val="accent5">
                    <a:lumMod val="75000"/>
                  </a:schemeClr>
                </a:solidFill>
              </a:rPr>
              <a:t>because the dominant firm is to large extent an unavoidable trading partner and because of its special responsibility not to allow its conduct to impair genuine competition</a:t>
            </a:r>
          </a:p>
          <a:p>
            <a:endParaRPr lang="en-GB" dirty="0"/>
          </a:p>
        </p:txBody>
      </p:sp>
    </p:spTree>
    <p:extLst>
      <p:ext uri="{BB962C8B-B14F-4D97-AF65-F5344CB8AC3E}">
        <p14:creationId xmlns:p14="http://schemas.microsoft.com/office/powerpoint/2010/main" val="2795559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711600316"/>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2959392757"/>
              </p:ext>
            </p:extLst>
          </p:nvPr>
        </p:nvGraphicFramePr>
        <p:xfrm>
          <a:off x="457200" y="3527142"/>
          <a:ext cx="8229600" cy="27821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extBox 1"/>
          <p:cNvSpPr txBox="1"/>
          <p:nvPr/>
        </p:nvSpPr>
        <p:spPr>
          <a:xfrm>
            <a:off x="400992" y="1484784"/>
            <a:ext cx="8280920" cy="2308324"/>
          </a:xfrm>
          <a:prstGeom prst="rect">
            <a:avLst/>
          </a:prstGeom>
          <a:noFill/>
        </p:spPr>
        <p:txBody>
          <a:bodyPr wrap="square" rtlCol="0">
            <a:spAutoFit/>
          </a:bodyPr>
          <a:lstStyle/>
          <a:p>
            <a:pPr marL="285750" indent="-285750">
              <a:buFont typeface="Arial" panose="020B0604020202020204" pitchFamily="34" charset="0"/>
              <a:buChar char="•"/>
            </a:pPr>
            <a:r>
              <a:rPr lang="en-GB" b="1" dirty="0" smtClean="0">
                <a:solidFill>
                  <a:schemeClr val="accent5">
                    <a:lumMod val="50000"/>
                  </a:schemeClr>
                </a:solidFill>
              </a:rPr>
              <a:t>Consumer welfare?</a:t>
            </a:r>
          </a:p>
          <a:p>
            <a:pPr marL="285750" indent="-285750">
              <a:buFont typeface="Arial" panose="020B0604020202020204" pitchFamily="34" charset="0"/>
              <a:buChar char="•"/>
            </a:pPr>
            <a:r>
              <a:rPr lang="en-GB" b="1" dirty="0" err="1" smtClean="0">
                <a:solidFill>
                  <a:schemeClr val="accent5">
                    <a:lumMod val="50000"/>
                  </a:schemeClr>
                </a:solidFill>
              </a:rPr>
              <a:t>Ordoliberalism</a:t>
            </a:r>
            <a:r>
              <a:rPr lang="en-GB" b="1" dirty="0" smtClean="0">
                <a:solidFill>
                  <a:schemeClr val="accent5">
                    <a:lumMod val="50000"/>
                  </a:schemeClr>
                </a:solidFill>
              </a:rPr>
              <a:t>?</a:t>
            </a:r>
          </a:p>
          <a:p>
            <a:pPr marL="285750" indent="-285750">
              <a:buFont typeface="Arial" panose="020B0604020202020204" pitchFamily="34" charset="0"/>
              <a:buChar char="•"/>
            </a:pPr>
            <a:r>
              <a:rPr lang="en-GB" b="1" dirty="0" smtClean="0">
                <a:solidFill>
                  <a:schemeClr val="accent5">
                    <a:lumMod val="50000"/>
                  </a:schemeClr>
                </a:solidFill>
              </a:rPr>
              <a:t>Single Market?</a:t>
            </a:r>
          </a:p>
          <a:p>
            <a:pPr marL="285750" indent="-285750">
              <a:buFont typeface="Arial" panose="020B0604020202020204" pitchFamily="34" charset="0"/>
              <a:buChar char="•"/>
            </a:pPr>
            <a:r>
              <a:rPr lang="en-GB" b="1" dirty="0" smtClean="0">
                <a:solidFill>
                  <a:schemeClr val="accent5">
                    <a:lumMod val="50000"/>
                  </a:schemeClr>
                </a:solidFill>
              </a:rPr>
              <a:t>What about other Treaty objectives – environmental and consumer protection goals </a:t>
            </a:r>
            <a:r>
              <a:rPr lang="en-GB" b="1" dirty="0" err="1" smtClean="0">
                <a:solidFill>
                  <a:schemeClr val="accent5">
                    <a:lumMod val="50000"/>
                  </a:schemeClr>
                </a:solidFill>
              </a:rPr>
              <a:t>etc</a:t>
            </a:r>
            <a:r>
              <a:rPr lang="en-GB" b="1" dirty="0" smtClean="0">
                <a:solidFill>
                  <a:schemeClr val="accent5">
                    <a:lumMod val="50000"/>
                  </a:schemeClr>
                </a:solidFill>
              </a:rPr>
              <a:t>?</a:t>
            </a:r>
          </a:p>
          <a:p>
            <a:pPr marL="285750" indent="-285750">
              <a:buFont typeface="Arial" panose="020B0604020202020204" pitchFamily="34" charset="0"/>
              <a:buChar char="•"/>
            </a:pPr>
            <a:r>
              <a:rPr lang="en-GB" sz="1600" dirty="0" smtClean="0">
                <a:solidFill>
                  <a:schemeClr val="accent5">
                    <a:lumMod val="50000"/>
                  </a:schemeClr>
                </a:solidFill>
              </a:rPr>
              <a:t>Crucial to interpretation of core terms in competition rules – </a:t>
            </a:r>
            <a:r>
              <a:rPr lang="en-GB" sz="1600" i="1" dirty="0" smtClean="0">
                <a:solidFill>
                  <a:schemeClr val="accent5">
                    <a:lumMod val="50000"/>
                  </a:schemeClr>
                </a:solidFill>
              </a:rPr>
              <a:t>restriction </a:t>
            </a:r>
            <a:r>
              <a:rPr lang="en-GB" sz="1600" dirty="0" smtClean="0">
                <a:solidFill>
                  <a:schemeClr val="accent5">
                    <a:lumMod val="50000"/>
                  </a:schemeClr>
                </a:solidFill>
              </a:rPr>
              <a:t>of competition and </a:t>
            </a:r>
            <a:r>
              <a:rPr lang="en-GB" sz="1600" i="1" dirty="0" smtClean="0">
                <a:solidFill>
                  <a:schemeClr val="accent5">
                    <a:lumMod val="50000"/>
                  </a:schemeClr>
                </a:solidFill>
              </a:rPr>
              <a:t>abuse </a:t>
            </a:r>
            <a:r>
              <a:rPr lang="en-GB" sz="1600" dirty="0" smtClean="0">
                <a:solidFill>
                  <a:schemeClr val="accent5">
                    <a:lumMod val="50000"/>
                  </a:schemeClr>
                </a:solidFill>
              </a:rPr>
              <a:t>of a </a:t>
            </a:r>
            <a:r>
              <a:rPr lang="en-GB" sz="1600" i="1" dirty="0" smtClean="0">
                <a:solidFill>
                  <a:schemeClr val="accent5">
                    <a:lumMod val="50000"/>
                  </a:schemeClr>
                </a:solidFill>
              </a:rPr>
              <a:t>dominant position. </a:t>
            </a:r>
            <a:r>
              <a:rPr lang="en-GB" sz="1600" dirty="0" err="1" smtClean="0">
                <a:solidFill>
                  <a:schemeClr val="accent5">
                    <a:lumMod val="50000"/>
                  </a:schemeClr>
                </a:solidFill>
              </a:rPr>
              <a:t>Eg</a:t>
            </a:r>
            <a:r>
              <a:rPr lang="en-GB" sz="1600" dirty="0" smtClean="0">
                <a:solidFill>
                  <a:schemeClr val="accent5">
                    <a:lumMod val="50000"/>
                  </a:schemeClr>
                </a:solidFill>
              </a:rPr>
              <a:t> under Article 101</a:t>
            </a:r>
          </a:p>
          <a:p>
            <a:pPr marL="285750" indent="-285750">
              <a:buFont typeface="Arial" panose="020B0604020202020204" pitchFamily="34" charset="0"/>
              <a:buChar char="•"/>
            </a:pPr>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50248474"/>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241953771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6203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367394781"/>
              </p:ext>
            </p:extLst>
          </p:nvPr>
        </p:nvGraphicFramePr>
        <p:xfrm>
          <a:off x="107505" y="188640"/>
          <a:ext cx="8928992" cy="1152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5"/>
          <p:cNvGraphicFramePr>
            <a:graphicFrameLocks noGrp="1"/>
          </p:cNvGraphicFramePr>
          <p:nvPr>
            <p:ph sz="half" idx="1"/>
            <p:extLst>
              <p:ext uri="{D42A27DB-BD31-4B8C-83A1-F6EECF244321}">
                <p14:modId xmlns:p14="http://schemas.microsoft.com/office/powerpoint/2010/main" val="4043489997"/>
              </p:ext>
            </p:extLst>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Content Placeholder 6"/>
          <p:cNvGraphicFramePr>
            <a:graphicFrameLocks noGrp="1"/>
          </p:cNvGraphicFramePr>
          <p:nvPr>
            <p:ph sz="half" idx="2"/>
            <p:extLst>
              <p:ext uri="{D42A27DB-BD31-4B8C-83A1-F6EECF244321}">
                <p14:modId xmlns:p14="http://schemas.microsoft.com/office/powerpoint/2010/main" val="718335049"/>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87951613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5058" name="Text Box 3"/>
          <p:cNvSpPr txBox="1">
            <a:spLocks noChangeArrowheads="1"/>
          </p:cNvSpPr>
          <p:nvPr/>
        </p:nvSpPr>
        <p:spPr bwMode="auto">
          <a:xfrm>
            <a:off x="684213" y="333375"/>
            <a:ext cx="81359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GB" altLang="en-US" sz="2000" b="1" dirty="0"/>
              <a:t>Commission’s view about the role of Article 101(1) and (3) (see analytical framework in Art 101(3) Guidelines</a:t>
            </a:r>
            <a:r>
              <a:rPr lang="en-GB" altLang="en-US" sz="2000" b="1" dirty="0" smtClean="0"/>
              <a:t>)</a:t>
            </a:r>
            <a:endParaRPr lang="en-GB" altLang="en-US" sz="2000" b="1" dirty="0"/>
          </a:p>
        </p:txBody>
      </p:sp>
    </p:spTree>
    <p:extLst>
      <p:ext uri="{BB962C8B-B14F-4D97-AF65-F5344CB8AC3E}">
        <p14:creationId xmlns:p14="http://schemas.microsoft.com/office/powerpoint/2010/main" val="134121828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102775038"/>
              </p:ext>
            </p:extLst>
          </p:nvPr>
        </p:nvGraphicFramePr>
        <p:xfrm>
          <a:off x="685800" y="2130425"/>
          <a:ext cx="7772400" cy="1470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210761094"/>
              </p:ext>
            </p:extLst>
          </p:nvPr>
        </p:nvGraphicFramePr>
        <p:xfrm>
          <a:off x="1371600" y="3886200"/>
          <a:ext cx="6400800" cy="1752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44434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850271030"/>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4066623169"/>
              </p:ext>
            </p:extLst>
          </p:nvPr>
        </p:nvGraphicFramePr>
        <p:xfrm>
          <a:off x="457200" y="1268760"/>
          <a:ext cx="8229600" cy="51125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60017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343581072"/>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5"/>
          <p:cNvGraphicFramePr>
            <a:graphicFrameLocks noGrp="1"/>
          </p:cNvGraphicFramePr>
          <p:nvPr>
            <p:ph idx="1"/>
            <p:extLst>
              <p:ext uri="{D42A27DB-BD31-4B8C-83A1-F6EECF244321}">
                <p14:modId xmlns:p14="http://schemas.microsoft.com/office/powerpoint/2010/main" val="426853305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p:cNvSpPr txBox="1"/>
          <p:nvPr/>
        </p:nvSpPr>
        <p:spPr>
          <a:xfrm>
            <a:off x="251521" y="1196752"/>
            <a:ext cx="8892480" cy="646331"/>
          </a:xfrm>
          <a:prstGeom prst="rect">
            <a:avLst/>
          </a:prstGeom>
          <a:noFill/>
        </p:spPr>
        <p:txBody>
          <a:bodyPr wrap="square" rtlCol="0">
            <a:spAutoFit/>
          </a:bodyPr>
          <a:lstStyle/>
          <a:p>
            <a:pPr lvl="0"/>
            <a:r>
              <a:rPr lang="en-GB" b="1" i="1" dirty="0">
                <a:solidFill>
                  <a:schemeClr val="accent5">
                    <a:lumMod val="75000"/>
                  </a:schemeClr>
                </a:solidFill>
              </a:rPr>
              <a:t>When constructing rule against a practice may need to consider whether false positives or negatives are </a:t>
            </a:r>
            <a:r>
              <a:rPr lang="en-GB" b="1" i="1" dirty="0" smtClean="0">
                <a:solidFill>
                  <a:schemeClr val="accent5">
                    <a:lumMod val="75000"/>
                  </a:schemeClr>
                </a:solidFill>
              </a:rPr>
              <a:t>worse</a:t>
            </a:r>
            <a:endParaRPr lang="en-GB" dirty="0">
              <a:solidFill>
                <a:schemeClr val="accent5">
                  <a:lumMod val="75000"/>
                </a:schemeClr>
              </a:solidFill>
            </a:endParaRPr>
          </a:p>
        </p:txBody>
      </p:sp>
    </p:spTree>
    <p:extLst>
      <p:ext uri="{BB962C8B-B14F-4D97-AF65-F5344CB8AC3E}">
        <p14:creationId xmlns:p14="http://schemas.microsoft.com/office/powerpoint/2010/main" val="338535420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23209</TotalTime>
  <Words>3021</Words>
  <Application>Microsoft Office PowerPoint</Application>
  <PresentationFormat>On-screen Show (4:3)</PresentationFormat>
  <Paragraphs>251</Paragraphs>
  <Slides>40</Slides>
  <Notes>28</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Default Design</vt:lpstr>
      <vt:lpstr>PowerPoint Presentation</vt:lpstr>
      <vt:lpstr>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Groupement de Cartes Bancaires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Predatory pricing and AKZO, ECJ</vt:lpstr>
      <vt:lpstr>AKZO</vt:lpstr>
      <vt:lpstr>PowerPoint Presentation</vt:lpstr>
      <vt:lpstr>Intel</vt:lpstr>
      <vt:lpstr>The General Court in Intel</vt:lpstr>
      <vt:lpstr>PowerPoint Presentation</vt:lpstr>
    </vt:vector>
  </TitlesOfParts>
  <Company>School of Law, King's College London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Alison Jones</dc:creator>
  <cp:lastModifiedBy>Edijs</cp:lastModifiedBy>
  <cp:revision>492</cp:revision>
  <cp:lastPrinted>2014-10-24T07:46:19Z</cp:lastPrinted>
  <dcterms:created xsi:type="dcterms:W3CDTF">2004-10-01T09:43:27Z</dcterms:created>
  <dcterms:modified xsi:type="dcterms:W3CDTF">2015-05-11T15:20:30Z</dcterms:modified>
</cp:coreProperties>
</file>